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26" r:id="rId3"/>
    <p:sldId id="343" r:id="rId4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div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和</a:t>
              </a:r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span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标签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div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span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标签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3238A7-C47F-48ED-8B3D-107620347481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div</a:t>
            </a:r>
            <a:r>
              <a:rPr lang="zh-CN" altLang="en-US" sz="2400" dirty="0"/>
              <a:t>标签，没有具体含义，用来划分页面的区域，独占一行。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FC63EA8-A8E4-4723-AFF0-DB44017E4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92" y="3076607"/>
            <a:ext cx="10144125" cy="27336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div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span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标签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3238A7-C47F-48ED-8B3D-107620347481}"/>
              </a:ext>
            </a:extLst>
          </p:cNvPr>
          <p:cNvSpPr txBox="1"/>
          <p:nvPr/>
        </p:nvSpPr>
        <p:spPr>
          <a:xfrm>
            <a:off x="923692" y="1582369"/>
            <a:ext cx="10369152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span</a:t>
            </a:r>
            <a:r>
              <a:rPr lang="zh-CN" altLang="en-US" sz="2400" dirty="0"/>
              <a:t>，没有实际意义，主要应用在对于文本独立修饰的时候，内容有多宽就占用多宽的空间距离。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447D24-C663-4919-B213-5D7A76181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93" b="6944"/>
          <a:stretch/>
        </p:blipFill>
        <p:spPr>
          <a:xfrm>
            <a:off x="2683914" y="3451488"/>
            <a:ext cx="2070206" cy="425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BEC42B-671C-4A0D-92A0-DC0D82DCB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120" y="3451489"/>
            <a:ext cx="2070206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636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73</Words>
  <Application>Microsoft Office PowerPoint</Application>
  <PresentationFormat>宽屏</PresentationFormat>
  <Paragraphs>18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144</cp:revision>
  <dcterms:created xsi:type="dcterms:W3CDTF">2021-09-22T09:14:56Z</dcterms:created>
  <dcterms:modified xsi:type="dcterms:W3CDTF">2021-10-16T03:29:51Z</dcterms:modified>
</cp:coreProperties>
</file>