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2" r:id="rId2"/>
    <p:sldId id="326" r:id="rId3"/>
    <p:sldId id="32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列表</a:t>
              </a:r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-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自定义列表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列表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C695754-0885-4D2D-80FC-DE0C303A342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9453495"/>
              </p:ext>
            </p:extLst>
          </p:nvPr>
        </p:nvGraphicFramePr>
        <p:xfrm>
          <a:off x="473710" y="1215385"/>
          <a:ext cx="11244580" cy="5020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66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无序列表</a:t>
                      </a: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有序列表</a:t>
                      </a: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+mn-ea"/>
                        </a:rPr>
                        <a:t>自定义列表</a:t>
                      </a: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449">
                <a:tc>
                  <a:txBody>
                    <a:bodyPr/>
                    <a:lstStyle/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&lt;ul&gt;</a:t>
                      </a: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      &lt;li&gt;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无序列表</a:t>
                      </a: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&lt;/li&gt;</a:t>
                      </a: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    &lt;li&gt;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无序列表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&lt;/li&gt;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&lt;/ul&gt;</a:t>
                      </a: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</a:t>
                      </a:r>
                      <a:r>
                        <a:rPr lang="en-US" altLang="en-US"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ol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type=”A” start=”4”&gt;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    &lt;li&gt;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有序列表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&lt;/li&gt;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     &lt;li&gt;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有序列表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&lt;/li&gt;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&lt;/</a:t>
                      </a:r>
                      <a:r>
                        <a:rPr lang="en-US" altLang="en-US" sz="1600" dirty="0" err="1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ol</a:t>
                      </a: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&gt;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    type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类型   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start 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开始</a:t>
                      </a: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&lt;dl&gt;</a:t>
                      </a: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   &lt;dt&gt;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sym typeface="+mn-ea"/>
                        </a:rPr>
                        <a:t>可以是文字也可以图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&lt;/dt&gt;</a:t>
                      </a: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   &lt;dd&gt;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sym typeface="+mn-ea"/>
                        </a:rPr>
                        <a:t>相关文字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&lt;/dd&gt;</a:t>
                      </a:r>
                    </a:p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&lt;/dl&gt;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0455">
                <a:tc>
                  <a:txBody>
                    <a:bodyPr/>
                    <a:lstStyle/>
                    <a:p>
                      <a:pPr indent="0" algn="l">
                        <a:lnSpc>
                          <a:spcPct val="200000"/>
                        </a:lnSpc>
                        <a:buNone/>
                      </a:pP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00000"/>
                        </a:lnSpc>
                        <a:buNone/>
                      </a:pP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C360B95C-8A8B-48C8-9B30-EE75FBADF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315331"/>
            <a:ext cx="3134360" cy="17970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079351E-315C-4EB2-9B8C-693248B66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565" y="4404029"/>
            <a:ext cx="3066804" cy="157616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551C719-97FF-41BC-BB66-61D81FED9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450" y="4527952"/>
            <a:ext cx="3827685" cy="111466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34974a2-c0ae-493b-9537-05582539d53b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112</Words>
  <Application>Microsoft Office PowerPoint</Application>
  <PresentationFormat>宽屏</PresentationFormat>
  <Paragraphs>28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152</cp:revision>
  <dcterms:created xsi:type="dcterms:W3CDTF">2021-09-22T09:14:56Z</dcterms:created>
  <dcterms:modified xsi:type="dcterms:W3CDTF">2021-10-16T03:32:13Z</dcterms:modified>
</cp:coreProperties>
</file>