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26" r:id="rId3"/>
    <p:sldId id="343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10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图片标签的路径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图片标签的路径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BF8865-72C6-4261-A7B8-2C3F505F66A7}"/>
              </a:ext>
            </a:extLst>
          </p:cNvPr>
          <p:cNvSpPr txBox="1"/>
          <p:nvPr/>
        </p:nvSpPr>
        <p:spPr>
          <a:xfrm>
            <a:off x="811179" y="1340768"/>
            <a:ext cx="10369152" cy="493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路径分类：绝对路径、相对路径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、绝对路径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绝对路径是指文件在硬盘上真正存在的路径。</a:t>
            </a:r>
            <a:r>
              <a:rPr lang="zh-CN" altLang="en-US" sz="2000" dirty="0"/>
              <a:t>例如“</a:t>
            </a:r>
            <a:r>
              <a:rPr lang="en-US" altLang="zh-CN" sz="2000" dirty="0"/>
              <a:t>bg.jpg”</a:t>
            </a:r>
            <a:r>
              <a:rPr lang="zh-CN" altLang="en-US" sz="2000" dirty="0"/>
              <a:t>这个图片是存放在硬盘的“</a:t>
            </a:r>
            <a:r>
              <a:rPr lang="en-US" altLang="zh-CN" sz="2000" dirty="0"/>
              <a:t>E:\book\</a:t>
            </a:r>
            <a:r>
              <a:rPr lang="zh-CN" altLang="en-US" sz="2000" dirty="0"/>
              <a:t>网页布局代码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章”目录下，那么 “</a:t>
            </a:r>
            <a:r>
              <a:rPr lang="en-US" altLang="zh-CN" sz="2000" dirty="0"/>
              <a:t>bg.jpg”</a:t>
            </a:r>
            <a:r>
              <a:rPr lang="zh-CN" altLang="en-US" sz="2000" dirty="0"/>
              <a:t>这个图片的绝对路径就是“</a:t>
            </a:r>
            <a:r>
              <a:rPr lang="en-US" altLang="zh-CN" sz="2000" dirty="0"/>
              <a:t>E:\book\</a:t>
            </a:r>
            <a:r>
              <a:rPr lang="zh-CN" altLang="en-US" sz="2000" dirty="0"/>
              <a:t>网页布</a:t>
            </a:r>
            <a:r>
              <a:rPr lang="en-US" altLang="zh-CN" sz="2000" dirty="0"/>
              <a:t>\</a:t>
            </a:r>
            <a:r>
              <a:rPr lang="zh-CN" altLang="en-US" sz="2000" dirty="0"/>
              <a:t>代码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章</a:t>
            </a:r>
            <a:r>
              <a:rPr lang="en-US" altLang="zh-CN" sz="2000" dirty="0"/>
              <a:t>\bg.jpg"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注意</a:t>
            </a:r>
            <a:r>
              <a:rPr lang="zh-CN" altLang="en-US" sz="2000" dirty="0"/>
              <a:t>：绝对路径在实际的开发过程中很少去使用，如果使用“</a:t>
            </a:r>
            <a:r>
              <a:rPr lang="en-US" altLang="zh-CN" sz="2000" dirty="0"/>
              <a:t>E:\book\</a:t>
            </a:r>
            <a:r>
              <a:rPr lang="zh-CN" altLang="en-US" sz="2000" dirty="0"/>
              <a:t>网页布</a:t>
            </a:r>
            <a:r>
              <a:rPr lang="en-US" altLang="zh-CN" sz="2000" dirty="0"/>
              <a:t>\</a:t>
            </a:r>
            <a:r>
              <a:rPr lang="zh-CN" altLang="en-US" sz="2000" dirty="0"/>
              <a:t>代码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章</a:t>
            </a:r>
            <a:r>
              <a:rPr lang="en-US" altLang="zh-CN" sz="2000" dirty="0"/>
              <a:t>\bg.jpg”</a:t>
            </a:r>
            <a:r>
              <a:rPr lang="zh-CN" altLang="en-US" sz="2000" dirty="0"/>
              <a:t>来指定背景图片的位置，在自己的计算机上 浏览可能会一切正常，但是上传到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服务器上浏览就很有可能不会显示图片了，</a:t>
            </a:r>
            <a:r>
              <a:rPr lang="zh-CN" altLang="en-US" sz="2000" dirty="0">
                <a:solidFill>
                  <a:srgbClr val="FF0000"/>
                </a:solidFill>
              </a:rPr>
              <a:t>绝对路径可以使用“</a:t>
            </a:r>
            <a:r>
              <a:rPr lang="en-US" altLang="zh-CN" sz="2000" dirty="0">
                <a:solidFill>
                  <a:srgbClr val="FF0000"/>
                </a:solidFill>
              </a:rPr>
              <a:t>\”</a:t>
            </a:r>
            <a:r>
              <a:rPr lang="zh-CN" altLang="en-US" sz="2000" dirty="0">
                <a:solidFill>
                  <a:srgbClr val="FF0000"/>
                </a:solidFill>
              </a:rPr>
              <a:t>或“</a:t>
            </a:r>
            <a:r>
              <a:rPr lang="en-US" altLang="zh-CN" sz="2000" dirty="0">
                <a:solidFill>
                  <a:srgbClr val="FF0000"/>
                </a:solidFill>
              </a:rPr>
              <a:t>/”</a:t>
            </a:r>
            <a:r>
              <a:rPr lang="zh-CN" altLang="en-US" sz="2000" dirty="0">
                <a:solidFill>
                  <a:srgbClr val="FF0000"/>
                </a:solidFill>
              </a:rPr>
              <a:t>字符作为目录的分隔字符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图片标签的路径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A39A9F-328E-45B1-9A97-1B9EA6531496}"/>
              </a:ext>
            </a:extLst>
          </p:cNvPr>
          <p:cNvSpPr txBox="1"/>
          <p:nvPr/>
        </p:nvSpPr>
        <p:spPr>
          <a:xfrm>
            <a:off x="811179" y="1268760"/>
            <a:ext cx="10369152" cy="499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、相对路径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</a:t>
            </a:r>
            <a:r>
              <a:rPr lang="zh-CN" altLang="en-US" sz="2000" dirty="0">
                <a:solidFill>
                  <a:srgbClr val="FF0000"/>
                </a:solidFill>
              </a:rPr>
              <a:t>相对路径，就是相对于自己的目标文件位置。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1)</a:t>
            </a:r>
            <a:r>
              <a:rPr lang="zh-CN" altLang="en-US" sz="2000" dirty="0"/>
              <a:t>当当前文件与目标文件在同一目录下，直接书写目标文件的文件名</a:t>
            </a:r>
            <a:r>
              <a:rPr lang="en-US" altLang="zh-CN" sz="2000" dirty="0"/>
              <a:t>+</a:t>
            </a:r>
            <a:r>
              <a:rPr lang="zh-CN" altLang="en-US" sz="2000" dirty="0"/>
              <a:t>扩展名；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    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="pic4.gif" /&gt;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2)</a:t>
            </a:r>
            <a:r>
              <a:rPr lang="zh-CN" altLang="en-US" sz="2000" dirty="0"/>
              <a:t>当当前文件与目标文件所处的文件夹在同一目录下，写法如下：</a:t>
            </a:r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    文件夹名</a:t>
            </a:r>
            <a:r>
              <a:rPr lang="en-US" altLang="zh-CN" sz="2000" dirty="0"/>
              <a:t>/</a:t>
            </a:r>
            <a:r>
              <a:rPr lang="zh-CN" altLang="en-US" sz="2000" dirty="0"/>
              <a:t>目标文件全称</a:t>
            </a:r>
            <a:r>
              <a:rPr lang="en-US" altLang="zh-CN" sz="2000" dirty="0"/>
              <a:t>+</a:t>
            </a:r>
            <a:r>
              <a:rPr lang="zh-CN" altLang="en-US" sz="2000" dirty="0"/>
              <a:t>扩展名；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/pic.png“/&gt;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3)</a:t>
            </a:r>
            <a:r>
              <a:rPr lang="zh-CN" altLang="en-US" sz="2000" dirty="0"/>
              <a:t>当当前文件所处的文件夹和目标文件在同一目录下，写法如下：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    ../</a:t>
            </a:r>
            <a:r>
              <a:rPr lang="zh-CN" altLang="en-US" sz="2000" dirty="0"/>
              <a:t>目标文件文件名</a:t>
            </a:r>
            <a:r>
              <a:rPr lang="en-US" altLang="zh-CN" sz="2000" dirty="0"/>
              <a:t>+</a:t>
            </a:r>
            <a:r>
              <a:rPr lang="zh-CN" altLang="en-US" sz="2000" dirty="0"/>
              <a:t>扩展名；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="../</a:t>
            </a:r>
            <a:r>
              <a:rPr lang="zh-CN" altLang="en-US" sz="2000" dirty="0"/>
              <a:t>小可爱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png</a:t>
            </a:r>
            <a:r>
              <a:rPr lang="en-US" altLang="zh-CN" sz="2000" dirty="0"/>
              <a:t>" /&gt;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29455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DC6D7B-86B7-4B20-BFC7-554A55462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89" y="6137708"/>
            <a:ext cx="2310711" cy="72029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171</Words>
  <Application>Microsoft Office PowerPoint</Application>
  <PresentationFormat>宽屏</PresentationFormat>
  <Paragraphs>30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157</cp:revision>
  <dcterms:created xsi:type="dcterms:W3CDTF">2021-09-22T09:14:56Z</dcterms:created>
  <dcterms:modified xsi:type="dcterms:W3CDTF">2021-10-16T03:32:22Z</dcterms:modified>
</cp:coreProperties>
</file>