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图片标签的属性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图片标签的属性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D1244-4258-4379-9055-1561920DD778}"/>
              </a:ext>
            </a:extLst>
          </p:cNvPr>
          <p:cNvSpPr txBox="1"/>
          <p:nvPr/>
        </p:nvSpPr>
        <p:spPr>
          <a:xfrm>
            <a:off x="811179" y="2808328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=“</a:t>
            </a:r>
            <a:r>
              <a:rPr lang="zh-CN" altLang="en-US" sz="2400" b="1" dirty="0">
                <a:solidFill>
                  <a:srgbClr val="FF0000"/>
                </a:solidFill>
                <a:hlinkClick r:id="" action="ppaction://noaction"/>
              </a:rPr>
              <a:t>图片路径</a:t>
            </a:r>
            <a:r>
              <a:rPr lang="en-US" altLang="zh-CN" sz="2400" dirty="0"/>
              <a:t>” 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alt=“</a:t>
            </a:r>
            <a:r>
              <a:rPr lang="zh-CN" altLang="en-US" sz="2400" dirty="0"/>
              <a:t>图片不显示之后（加载失败）的提示信息</a:t>
            </a:r>
            <a:r>
              <a:rPr lang="en-US" altLang="zh-CN" sz="2400" dirty="0"/>
              <a:t>“ width=“200px” height=“200px”/&gt;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58</Words>
  <Application>Microsoft Office PowerPoint</Application>
  <PresentationFormat>宽屏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163</cp:revision>
  <dcterms:created xsi:type="dcterms:W3CDTF">2021-09-22T09:14:56Z</dcterms:created>
  <dcterms:modified xsi:type="dcterms:W3CDTF">2021-10-16T03:32:32Z</dcterms:modified>
</cp:coreProperties>
</file>