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76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超链接标签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超链接标签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E18565-059C-4A76-BD61-3FE48A657F08}"/>
              </a:ext>
            </a:extLst>
          </p:cNvPr>
          <p:cNvSpPr txBox="1"/>
          <p:nvPr/>
        </p:nvSpPr>
        <p:spPr>
          <a:xfrm>
            <a:off x="811179" y="2207241"/>
            <a:ext cx="10109357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&lt;a 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=“</a:t>
            </a:r>
            <a:r>
              <a:rPr lang="zh-CN" altLang="en-US" sz="2400" dirty="0"/>
              <a:t>路径</a:t>
            </a:r>
            <a:r>
              <a:rPr lang="en-US" altLang="zh-CN" sz="2400" dirty="0"/>
              <a:t>”  title=“</a:t>
            </a:r>
            <a:r>
              <a:rPr lang="zh-CN" altLang="en-US" sz="2400" dirty="0"/>
              <a:t>鼠标悬停上去之后的提示信息</a:t>
            </a:r>
            <a:r>
              <a:rPr lang="en-US" altLang="zh-CN" sz="2400" dirty="0"/>
              <a:t>”  target=“</a:t>
            </a:r>
            <a:r>
              <a:rPr lang="zh-CN" altLang="en-US" sz="2400" dirty="0"/>
              <a:t>规定在何处打开文档</a:t>
            </a:r>
            <a:r>
              <a:rPr lang="en-US" altLang="zh-CN" sz="2400" dirty="0"/>
              <a:t>"&gt;</a:t>
            </a:r>
            <a:r>
              <a:rPr lang="zh-CN" altLang="en-US" sz="2400" dirty="0"/>
              <a:t>内容</a:t>
            </a:r>
            <a:r>
              <a:rPr lang="en-US" altLang="zh-CN" sz="2400" dirty="0"/>
              <a:t>&lt;/a&gt;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7E8EB7-7F2F-4A51-A12B-047FB7EACA18}"/>
              </a:ext>
            </a:extLst>
          </p:cNvPr>
          <p:cNvSpPr txBox="1"/>
          <p:nvPr/>
        </p:nvSpPr>
        <p:spPr>
          <a:xfrm>
            <a:off x="830154" y="4033985"/>
            <a:ext cx="1036915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Target</a:t>
            </a:r>
            <a:r>
              <a:rPr lang="zh-CN" altLang="en-US" dirty="0"/>
              <a:t>属性：规定在何处打开文档。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/>
              <a:t>target=“_self“  </a:t>
            </a:r>
            <a:r>
              <a:rPr lang="zh-CN" altLang="en-US" dirty="0"/>
              <a:t>默认值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b="1" dirty="0">
                <a:solidFill>
                  <a:srgbClr val="FF0000"/>
                </a:solidFill>
              </a:rPr>
              <a:t>target=“_blank“  </a:t>
            </a:r>
            <a:r>
              <a:rPr lang="zh-CN" altLang="en-US" b="1" dirty="0">
                <a:solidFill>
                  <a:srgbClr val="FF0000"/>
                </a:solidFill>
              </a:rPr>
              <a:t>新窗口打开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464480-53E1-45F9-BFAC-5F77A3BAB071}"/>
              </a:ext>
            </a:extLst>
          </p:cNvPr>
          <p:cNvSpPr txBox="1"/>
          <p:nvPr/>
        </p:nvSpPr>
        <p:spPr>
          <a:xfrm>
            <a:off x="811179" y="156557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能够实现不同页面的跳转</a:t>
            </a:r>
            <a:endParaRPr lang="zh-CN" altLang="en-US" sz="3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75</Words>
  <Application>Microsoft Office PowerPoint</Application>
  <PresentationFormat>宽屏</PresentationFormat>
  <Paragraphs>17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166</cp:revision>
  <dcterms:created xsi:type="dcterms:W3CDTF">2021-09-22T09:14:56Z</dcterms:created>
  <dcterms:modified xsi:type="dcterms:W3CDTF">2021-10-16T03:32:46Z</dcterms:modified>
</cp:coreProperties>
</file>