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7" r:id="rId3"/>
    <p:sldId id="326" r:id="rId4"/>
    <p:sldId id="343" r:id="rId5"/>
    <p:sldId id="344" r:id="rId6"/>
    <p:sldId id="348" r:id="rId7"/>
    <p:sldId id="349" r:id="rId8"/>
    <p:sldId id="345" r:id="rId9"/>
    <p:sldId id="346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table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表格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D7690-02F3-477E-BBCC-216A82F8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9" y="1566598"/>
            <a:ext cx="634397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43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A95384-7DF3-4C16-9583-0CE7517D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3520B-061C-4888-9220-B1CE9A38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0" y="2512390"/>
            <a:ext cx="7862225" cy="3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46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429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96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4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</a:t>
            </a:r>
            <a:r>
              <a:rPr lang="en-US" altLang="zh-CN" sz="2400" dirty="0"/>
              <a:t>tr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1312831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单元格</a:t>
            </a:r>
            <a:r>
              <a:rPr lang="en-US" altLang="zh-CN" sz="2400" dirty="0"/>
              <a:t>td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25487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表格合并列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6B005-8E82-4CEE-B8F5-D19484CBDCAA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73B31C-FAA2-407E-8A95-677D69A5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6DCDCA-393D-4BA5-9A9A-518C96A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741249-C879-4F18-AAB7-4B8F1D5B2C2E}"/>
              </a:ext>
            </a:extLst>
          </p:cNvPr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923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表格合并行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852A-7FF2-497E-B9FD-C6CB4C03F1F5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E75F90-ADBC-4206-9042-6AD43E8F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52D2D7-D001-4ACE-A807-48011856C1B2}"/>
              </a:ext>
            </a:extLst>
          </p:cNvPr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35AF4E-E4EF-447A-8752-ADFBC5C9E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209</cp:revision>
  <dcterms:created xsi:type="dcterms:W3CDTF">2021-09-22T09:14:56Z</dcterms:created>
  <dcterms:modified xsi:type="dcterms:W3CDTF">2021-10-16T03:34:23Z</dcterms:modified>
</cp:coreProperties>
</file>