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2" r:id="rId2"/>
    <p:sldId id="326" r:id="rId3"/>
    <p:sldId id="347" r:id="rId4"/>
    <p:sldId id="343" r:id="rId5"/>
    <p:sldId id="344" r:id="rId6"/>
    <p:sldId id="345" r:id="rId7"/>
    <p:sldId id="346" r:id="rId8"/>
    <p:sldId id="348" r:id="rId9"/>
    <p:sldId id="32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8823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224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825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4367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145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5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en-US" altLang="zh-CN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CSS</a:t>
              </a:r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样式表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什么是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CSS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A862DA-31C2-499D-ACE7-4316ECF4581B}"/>
              </a:ext>
            </a:extLst>
          </p:cNvPr>
          <p:cNvSpPr txBox="1"/>
          <p:nvPr/>
        </p:nvSpPr>
        <p:spPr>
          <a:xfrm>
            <a:off x="531348" y="1735941"/>
            <a:ext cx="11219561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英文全名：</a:t>
            </a:r>
            <a:r>
              <a:rPr lang="en-US" altLang="zh-CN" sz="2400" dirty="0"/>
              <a:t>cascading style sheets(</a:t>
            </a:r>
            <a:r>
              <a:rPr lang="zh-CN" altLang="en-US" sz="2400" dirty="0"/>
              <a:t>百度百科</a:t>
            </a:r>
            <a:r>
              <a:rPr lang="en-US" altLang="zh-CN" sz="2400" dirty="0"/>
              <a:t>) === cascading style sheet  </a:t>
            </a:r>
            <a:r>
              <a:rPr lang="zh-CN" altLang="en-US" sz="2400" b="1" dirty="0">
                <a:solidFill>
                  <a:srgbClr val="FF0000"/>
                </a:solidFill>
              </a:rPr>
              <a:t>层叠样式表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WEB</a:t>
            </a:r>
            <a:r>
              <a:rPr lang="zh-CN" altLang="en-US" sz="2400" dirty="0"/>
              <a:t>标准中的表现标准语言</a:t>
            </a:r>
            <a:r>
              <a:rPr lang="en-US" altLang="zh-CN" sz="2400" dirty="0"/>
              <a:t>,</a:t>
            </a:r>
            <a:r>
              <a:rPr lang="zh-CN" altLang="en-US" sz="2400" dirty="0"/>
              <a:t>表现标准语言在网页中主要对网页信息的显示进行控制，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简单说就是</a:t>
            </a:r>
            <a:r>
              <a:rPr lang="zh-CN" altLang="en-US" sz="2400" b="1" dirty="0">
                <a:solidFill>
                  <a:srgbClr val="FF0000"/>
                </a:solidFill>
              </a:rPr>
              <a:t>如何修饰网页信息的显示样式</a:t>
            </a:r>
            <a:r>
              <a:rPr lang="zh-CN" altLang="en-US" sz="24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目前推荐遵循的是</a:t>
            </a:r>
            <a:r>
              <a:rPr lang="en-US" altLang="zh-CN" sz="2400" dirty="0"/>
              <a:t>W3C</a:t>
            </a:r>
            <a:r>
              <a:rPr lang="zh-CN" altLang="en-US" sz="2400" dirty="0"/>
              <a:t>发布的</a:t>
            </a:r>
            <a:r>
              <a:rPr lang="en-US" altLang="zh-CN" sz="2400" dirty="0"/>
              <a:t>CSS3.0.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用来表现</a:t>
            </a:r>
            <a:r>
              <a:rPr lang="en-US" altLang="zh-CN" sz="2400" dirty="0"/>
              <a:t>XHTML</a:t>
            </a:r>
            <a:r>
              <a:rPr lang="zh-CN" altLang="en-US" sz="2400" dirty="0"/>
              <a:t>或者</a:t>
            </a:r>
            <a:r>
              <a:rPr lang="en-US" altLang="zh-CN" sz="2400" dirty="0"/>
              <a:t>XML</a:t>
            </a:r>
            <a:r>
              <a:rPr lang="zh-CN" altLang="en-US" sz="2400" dirty="0"/>
              <a:t>等样式文件的计算机语言。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1998</a:t>
            </a:r>
            <a:r>
              <a:rPr lang="zh-CN" altLang="en-US" sz="2400" dirty="0"/>
              <a:t>年</a:t>
            </a:r>
            <a:r>
              <a:rPr lang="en-US" altLang="zh-CN" sz="2400" dirty="0"/>
              <a:t>5</a:t>
            </a:r>
            <a:r>
              <a:rPr lang="zh-CN" altLang="en-US" sz="2400" dirty="0"/>
              <a:t>月</a:t>
            </a:r>
            <a:r>
              <a:rPr lang="en-US" altLang="zh-CN" sz="2400" dirty="0"/>
              <a:t>21</a:t>
            </a:r>
            <a:r>
              <a:rPr lang="zh-CN" altLang="en-US" sz="2400" dirty="0"/>
              <a:t>日由</a:t>
            </a:r>
            <a:r>
              <a:rPr lang="en-US" altLang="zh-CN" sz="2400" dirty="0"/>
              <a:t>w3C</a:t>
            </a:r>
            <a:r>
              <a:rPr lang="zh-CN" altLang="en-US" sz="2400" dirty="0"/>
              <a:t>正式推出的</a:t>
            </a:r>
            <a:r>
              <a:rPr lang="en-US" altLang="zh-CN" sz="2400" dirty="0"/>
              <a:t>css2.0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2-CSS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语法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22572-E2CF-4678-86F3-1DD93CBBA9E3}"/>
              </a:ext>
            </a:extLst>
          </p:cNvPr>
          <p:cNvSpPr txBox="1"/>
          <p:nvPr/>
        </p:nvSpPr>
        <p:spPr>
          <a:xfrm>
            <a:off x="479376" y="2060848"/>
            <a:ext cx="10945216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）每个</a:t>
            </a:r>
            <a:r>
              <a:rPr lang="en-US" altLang="zh-CN" sz="2400" dirty="0"/>
              <a:t>CSS</a:t>
            </a:r>
            <a:r>
              <a:rPr lang="zh-CN" altLang="en-US" sz="2400" dirty="0"/>
              <a:t>样式由两部分组成，即</a:t>
            </a:r>
            <a:r>
              <a:rPr lang="zh-CN" altLang="en-US" sz="2400" dirty="0">
                <a:solidFill>
                  <a:srgbClr val="FF0000"/>
                </a:solidFill>
              </a:rPr>
              <a:t>选择符和声明</a:t>
            </a:r>
            <a:r>
              <a:rPr lang="zh-CN" altLang="en-US" sz="2400" dirty="0"/>
              <a:t>，声明又分为属性和属性值；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）属性必须放在</a:t>
            </a:r>
            <a:r>
              <a:rPr lang="zh-CN" altLang="en-US" sz="2400" dirty="0">
                <a:solidFill>
                  <a:srgbClr val="FF0000"/>
                </a:solidFill>
              </a:rPr>
              <a:t>花括号</a:t>
            </a:r>
            <a:r>
              <a:rPr lang="zh-CN" altLang="en-US" sz="2400" dirty="0"/>
              <a:t>中，属性与属性值用</a:t>
            </a:r>
            <a:r>
              <a:rPr lang="zh-CN" altLang="en-US" sz="2400" dirty="0">
                <a:solidFill>
                  <a:srgbClr val="FF0000"/>
                </a:solidFill>
              </a:rPr>
              <a:t>冒号</a:t>
            </a:r>
            <a:r>
              <a:rPr lang="zh-CN" altLang="en-US" sz="2400" dirty="0"/>
              <a:t>连接。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）每条声明用</a:t>
            </a:r>
            <a:r>
              <a:rPr lang="zh-CN" altLang="en-US" sz="2400" dirty="0">
                <a:solidFill>
                  <a:srgbClr val="FF0000"/>
                </a:solidFill>
              </a:rPr>
              <a:t>分号</a:t>
            </a:r>
            <a:r>
              <a:rPr lang="zh-CN" altLang="en-US" sz="2400" dirty="0"/>
              <a:t>结束。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4</a:t>
            </a:r>
            <a:r>
              <a:rPr lang="zh-CN" altLang="en-US" sz="2400" dirty="0"/>
              <a:t>）当一个属性有多个属性值的时候，属性值与属性值不分先后顺序</a:t>
            </a:r>
            <a:r>
              <a:rPr lang="en-US" altLang="zh-CN" sz="2400" dirty="0"/>
              <a:t>,</a:t>
            </a:r>
            <a:r>
              <a:rPr lang="zh-CN" altLang="en-US" sz="2400" dirty="0"/>
              <a:t>用空格隔开。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5</a:t>
            </a:r>
            <a:r>
              <a:rPr lang="zh-CN" altLang="en-US" sz="2400" dirty="0"/>
              <a:t>）在书写样式过程中，空格、换行等操作不影响属性显示。</a:t>
            </a:r>
          </a:p>
        </p:txBody>
      </p:sp>
    </p:spTree>
    <p:extLst>
      <p:ext uri="{BB962C8B-B14F-4D97-AF65-F5344CB8AC3E}">
        <p14:creationId xmlns:p14="http://schemas.microsoft.com/office/powerpoint/2010/main" val="6518654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2-CSS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语法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699CA0-FF98-48A4-8891-74B19785F6C4}"/>
              </a:ext>
            </a:extLst>
          </p:cNvPr>
          <p:cNvSpPr txBox="1"/>
          <p:nvPr/>
        </p:nvSpPr>
        <p:spPr>
          <a:xfrm>
            <a:off x="2737514" y="2470679"/>
            <a:ext cx="964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属性：属性值；</a:t>
            </a:r>
            <a:r>
              <a:rPr lang="en-US" altLang="zh-CN" sz="3200" dirty="0"/>
              <a:t>  </a:t>
            </a:r>
            <a:r>
              <a:rPr lang="zh-CN" altLang="en-US" sz="3200" dirty="0"/>
              <a:t>属性：属性值；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7E6E9C-6BFA-414D-BB38-545A8DBA538A}"/>
              </a:ext>
            </a:extLst>
          </p:cNvPr>
          <p:cNvSpPr txBox="1"/>
          <p:nvPr/>
        </p:nvSpPr>
        <p:spPr>
          <a:xfrm>
            <a:off x="4098026" y="2484289"/>
            <a:ext cx="671487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{                                                        }</a:t>
            </a:r>
            <a:endParaRPr lang="zh-CN" altLang="en-US" sz="3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69A47D6-FE07-490B-9C9A-A86E406299AB}"/>
              </a:ext>
            </a:extLst>
          </p:cNvPr>
          <p:cNvSpPr/>
          <p:nvPr/>
        </p:nvSpPr>
        <p:spPr>
          <a:xfrm>
            <a:off x="4572574" y="2484185"/>
            <a:ext cx="2769921" cy="530904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rnd" cmpd="thickThin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sketched-arrow-pointing-down_37315">
            <a:extLst>
              <a:ext uri="{FF2B5EF4-FFF2-40B4-BE49-F238E27FC236}">
                <a16:creationId xmlns:a16="http://schemas.microsoft.com/office/drawing/2014/main" id="{8254F1C2-12EC-41C4-A27A-7E7987CF7369}"/>
              </a:ext>
            </a:extLst>
          </p:cNvPr>
          <p:cNvSpPr>
            <a:spLocks noChangeAspect="1"/>
          </p:cNvSpPr>
          <p:nvPr/>
        </p:nvSpPr>
        <p:spPr bwMode="auto">
          <a:xfrm>
            <a:off x="5909218" y="3124158"/>
            <a:ext cx="373565" cy="609685"/>
          </a:xfrm>
          <a:custGeom>
            <a:avLst/>
            <a:gdLst>
              <a:gd name="T0" fmla="*/ 295 w 411"/>
              <a:gd name="T1" fmla="*/ 240 h 672"/>
              <a:gd name="T2" fmla="*/ 184 w 411"/>
              <a:gd name="T3" fmla="*/ 50 h 672"/>
              <a:gd name="T4" fmla="*/ 88 w 411"/>
              <a:gd name="T5" fmla="*/ 323 h 672"/>
              <a:gd name="T6" fmla="*/ 0 w 411"/>
              <a:gd name="T7" fmla="*/ 340 h 672"/>
              <a:gd name="T8" fmla="*/ 97 w 411"/>
              <a:gd name="T9" fmla="*/ 521 h 672"/>
              <a:gd name="T10" fmla="*/ 204 w 411"/>
              <a:gd name="T11" fmla="*/ 670 h 672"/>
              <a:gd name="T12" fmla="*/ 382 w 411"/>
              <a:gd name="T13" fmla="*/ 403 h 672"/>
              <a:gd name="T14" fmla="*/ 408 w 411"/>
              <a:gd name="T15" fmla="*/ 333 h 672"/>
              <a:gd name="T16" fmla="*/ 183 w 411"/>
              <a:gd name="T17" fmla="*/ 119 h 672"/>
              <a:gd name="T18" fmla="*/ 209 w 411"/>
              <a:gd name="T19" fmla="*/ 65 h 672"/>
              <a:gd name="T20" fmla="*/ 215 w 411"/>
              <a:gd name="T21" fmla="*/ 81 h 672"/>
              <a:gd name="T22" fmla="*/ 184 w 411"/>
              <a:gd name="T23" fmla="*/ 121 h 672"/>
              <a:gd name="T24" fmla="*/ 154 w 411"/>
              <a:gd name="T25" fmla="*/ 202 h 672"/>
              <a:gd name="T26" fmla="*/ 223 w 411"/>
              <a:gd name="T27" fmla="*/ 105 h 672"/>
              <a:gd name="T28" fmla="*/ 228 w 411"/>
              <a:gd name="T29" fmla="*/ 129 h 672"/>
              <a:gd name="T30" fmla="*/ 154 w 411"/>
              <a:gd name="T31" fmla="*/ 202 h 672"/>
              <a:gd name="T32" fmla="*/ 27 w 411"/>
              <a:gd name="T33" fmla="*/ 353 h 672"/>
              <a:gd name="T34" fmla="*/ 38 w 411"/>
              <a:gd name="T35" fmla="*/ 337 h 672"/>
              <a:gd name="T36" fmla="*/ 41 w 411"/>
              <a:gd name="T37" fmla="*/ 377 h 672"/>
              <a:gd name="T38" fmla="*/ 62 w 411"/>
              <a:gd name="T39" fmla="*/ 342 h 672"/>
              <a:gd name="T40" fmla="*/ 85 w 411"/>
              <a:gd name="T41" fmla="*/ 338 h 672"/>
              <a:gd name="T42" fmla="*/ 81 w 411"/>
              <a:gd name="T43" fmla="*/ 364 h 672"/>
              <a:gd name="T44" fmla="*/ 41 w 411"/>
              <a:gd name="T45" fmla="*/ 377 h 672"/>
              <a:gd name="T46" fmla="*/ 137 w 411"/>
              <a:gd name="T47" fmla="*/ 317 h 672"/>
              <a:gd name="T48" fmla="*/ 239 w 411"/>
              <a:gd name="T49" fmla="*/ 155 h 672"/>
              <a:gd name="T50" fmla="*/ 238 w 411"/>
              <a:gd name="T51" fmla="*/ 159 h 672"/>
              <a:gd name="T52" fmla="*/ 71 w 411"/>
              <a:gd name="T53" fmla="*/ 429 h 672"/>
              <a:gd name="T54" fmla="*/ 248 w 411"/>
              <a:gd name="T55" fmla="*/ 188 h 672"/>
              <a:gd name="T56" fmla="*/ 255 w 411"/>
              <a:gd name="T57" fmla="*/ 203 h 672"/>
              <a:gd name="T58" fmla="*/ 164 w 411"/>
              <a:gd name="T59" fmla="*/ 373 h 672"/>
              <a:gd name="T60" fmla="*/ 102 w 411"/>
              <a:gd name="T61" fmla="*/ 481 h 672"/>
              <a:gd name="T62" fmla="*/ 117 w 411"/>
              <a:gd name="T63" fmla="*/ 506 h 672"/>
              <a:gd name="T64" fmla="*/ 272 w 411"/>
              <a:gd name="T65" fmla="*/ 275 h 672"/>
              <a:gd name="T66" fmla="*/ 125 w 411"/>
              <a:gd name="T67" fmla="*/ 519 h 672"/>
              <a:gd name="T68" fmla="*/ 215 w 411"/>
              <a:gd name="T69" fmla="*/ 641 h 672"/>
              <a:gd name="T70" fmla="*/ 202 w 411"/>
              <a:gd name="T71" fmla="*/ 645 h 672"/>
              <a:gd name="T72" fmla="*/ 215 w 411"/>
              <a:gd name="T73" fmla="*/ 641 h 672"/>
              <a:gd name="T74" fmla="*/ 305 w 411"/>
              <a:gd name="T75" fmla="*/ 462 h 672"/>
              <a:gd name="T76" fmla="*/ 246 w 411"/>
              <a:gd name="T77" fmla="*/ 556 h 672"/>
              <a:gd name="T78" fmla="*/ 300 w 411"/>
              <a:gd name="T79" fmla="*/ 450 h 672"/>
              <a:gd name="T80" fmla="*/ 319 w 411"/>
              <a:gd name="T81" fmla="*/ 420 h 672"/>
              <a:gd name="T82" fmla="*/ 178 w 411"/>
              <a:gd name="T83" fmla="*/ 607 h 672"/>
              <a:gd name="T84" fmla="*/ 139 w 411"/>
              <a:gd name="T85" fmla="*/ 541 h 672"/>
              <a:gd name="T86" fmla="*/ 288 w 411"/>
              <a:gd name="T87" fmla="*/ 304 h 672"/>
              <a:gd name="T88" fmla="*/ 320 w 411"/>
              <a:gd name="T89" fmla="*/ 338 h 672"/>
              <a:gd name="T90" fmla="*/ 329 w 411"/>
              <a:gd name="T91" fmla="*/ 344 h 672"/>
              <a:gd name="T92" fmla="*/ 376 w 411"/>
              <a:gd name="T93" fmla="*/ 341 h 672"/>
              <a:gd name="T94" fmla="*/ 376 w 411"/>
              <a:gd name="T95" fmla="*/ 341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1" h="672">
                <a:moveTo>
                  <a:pt x="332" y="323"/>
                </a:moveTo>
                <a:cubicBezTo>
                  <a:pt x="308" y="311"/>
                  <a:pt x="302" y="261"/>
                  <a:pt x="295" y="240"/>
                </a:cubicBezTo>
                <a:cubicBezTo>
                  <a:pt x="281" y="196"/>
                  <a:pt x="266" y="152"/>
                  <a:pt x="252" y="108"/>
                </a:cubicBezTo>
                <a:cubicBezTo>
                  <a:pt x="246" y="90"/>
                  <a:pt x="220" y="0"/>
                  <a:pt x="184" y="50"/>
                </a:cubicBezTo>
                <a:cubicBezTo>
                  <a:pt x="147" y="100"/>
                  <a:pt x="135" y="186"/>
                  <a:pt x="116" y="245"/>
                </a:cubicBezTo>
                <a:cubicBezTo>
                  <a:pt x="114" y="251"/>
                  <a:pt x="96" y="323"/>
                  <a:pt x="88" y="323"/>
                </a:cubicBezTo>
                <a:cubicBezTo>
                  <a:pt x="56" y="323"/>
                  <a:pt x="32" y="319"/>
                  <a:pt x="5" y="335"/>
                </a:cubicBezTo>
                <a:cubicBezTo>
                  <a:pt x="3" y="336"/>
                  <a:pt x="0" y="338"/>
                  <a:pt x="0" y="340"/>
                </a:cubicBezTo>
                <a:cubicBezTo>
                  <a:pt x="0" y="366"/>
                  <a:pt x="11" y="378"/>
                  <a:pt x="24" y="400"/>
                </a:cubicBezTo>
                <a:cubicBezTo>
                  <a:pt x="48" y="440"/>
                  <a:pt x="72" y="481"/>
                  <a:pt x="97" y="521"/>
                </a:cubicBezTo>
                <a:cubicBezTo>
                  <a:pt x="119" y="559"/>
                  <a:pt x="142" y="597"/>
                  <a:pt x="164" y="635"/>
                </a:cubicBezTo>
                <a:cubicBezTo>
                  <a:pt x="173" y="649"/>
                  <a:pt x="182" y="672"/>
                  <a:pt x="204" y="670"/>
                </a:cubicBezTo>
                <a:cubicBezTo>
                  <a:pt x="252" y="664"/>
                  <a:pt x="288" y="561"/>
                  <a:pt x="308" y="528"/>
                </a:cubicBezTo>
                <a:cubicBezTo>
                  <a:pt x="332" y="486"/>
                  <a:pt x="357" y="445"/>
                  <a:pt x="382" y="403"/>
                </a:cubicBezTo>
                <a:cubicBezTo>
                  <a:pt x="395" y="381"/>
                  <a:pt x="411" y="364"/>
                  <a:pt x="411" y="337"/>
                </a:cubicBezTo>
                <a:cubicBezTo>
                  <a:pt x="411" y="335"/>
                  <a:pt x="410" y="334"/>
                  <a:pt x="408" y="333"/>
                </a:cubicBezTo>
                <a:cubicBezTo>
                  <a:pt x="384" y="318"/>
                  <a:pt x="360" y="323"/>
                  <a:pt x="332" y="323"/>
                </a:cubicBezTo>
                <a:close/>
                <a:moveTo>
                  <a:pt x="183" y="119"/>
                </a:moveTo>
                <a:cubicBezTo>
                  <a:pt x="191" y="102"/>
                  <a:pt x="200" y="85"/>
                  <a:pt x="208" y="68"/>
                </a:cubicBezTo>
                <a:cubicBezTo>
                  <a:pt x="209" y="67"/>
                  <a:pt x="209" y="66"/>
                  <a:pt x="209" y="65"/>
                </a:cubicBezTo>
                <a:cubicBezTo>
                  <a:pt x="210" y="66"/>
                  <a:pt x="210" y="67"/>
                  <a:pt x="211" y="69"/>
                </a:cubicBezTo>
                <a:lnTo>
                  <a:pt x="215" y="81"/>
                </a:lnTo>
                <a:cubicBezTo>
                  <a:pt x="214" y="82"/>
                  <a:pt x="213" y="82"/>
                  <a:pt x="212" y="83"/>
                </a:cubicBezTo>
                <a:cubicBezTo>
                  <a:pt x="203" y="96"/>
                  <a:pt x="194" y="108"/>
                  <a:pt x="184" y="121"/>
                </a:cubicBezTo>
                <a:cubicBezTo>
                  <a:pt x="180" y="126"/>
                  <a:pt x="179" y="126"/>
                  <a:pt x="183" y="119"/>
                </a:cubicBezTo>
                <a:close/>
                <a:moveTo>
                  <a:pt x="154" y="202"/>
                </a:moveTo>
                <a:cubicBezTo>
                  <a:pt x="176" y="171"/>
                  <a:pt x="198" y="140"/>
                  <a:pt x="221" y="109"/>
                </a:cubicBezTo>
                <a:cubicBezTo>
                  <a:pt x="222" y="108"/>
                  <a:pt x="222" y="106"/>
                  <a:pt x="223" y="105"/>
                </a:cubicBezTo>
                <a:cubicBezTo>
                  <a:pt x="225" y="112"/>
                  <a:pt x="228" y="120"/>
                  <a:pt x="230" y="127"/>
                </a:cubicBezTo>
                <a:cubicBezTo>
                  <a:pt x="230" y="128"/>
                  <a:pt x="229" y="128"/>
                  <a:pt x="228" y="129"/>
                </a:cubicBezTo>
                <a:cubicBezTo>
                  <a:pt x="195" y="185"/>
                  <a:pt x="159" y="240"/>
                  <a:pt x="124" y="295"/>
                </a:cubicBezTo>
                <a:cubicBezTo>
                  <a:pt x="134" y="264"/>
                  <a:pt x="144" y="233"/>
                  <a:pt x="154" y="202"/>
                </a:cubicBezTo>
                <a:close/>
                <a:moveTo>
                  <a:pt x="33" y="342"/>
                </a:moveTo>
                <a:cubicBezTo>
                  <a:pt x="31" y="346"/>
                  <a:pt x="29" y="349"/>
                  <a:pt x="27" y="353"/>
                </a:cubicBezTo>
                <a:cubicBezTo>
                  <a:pt x="27" y="353"/>
                  <a:pt x="27" y="353"/>
                  <a:pt x="26" y="353"/>
                </a:cubicBezTo>
                <a:cubicBezTo>
                  <a:pt x="21" y="343"/>
                  <a:pt x="28" y="339"/>
                  <a:pt x="38" y="337"/>
                </a:cubicBezTo>
                <a:cubicBezTo>
                  <a:pt x="36" y="339"/>
                  <a:pt x="34" y="340"/>
                  <a:pt x="33" y="342"/>
                </a:cubicBezTo>
                <a:close/>
                <a:moveTo>
                  <a:pt x="41" y="377"/>
                </a:moveTo>
                <a:cubicBezTo>
                  <a:pt x="45" y="369"/>
                  <a:pt x="50" y="360"/>
                  <a:pt x="55" y="352"/>
                </a:cubicBezTo>
                <a:cubicBezTo>
                  <a:pt x="57" y="349"/>
                  <a:pt x="59" y="345"/>
                  <a:pt x="62" y="342"/>
                </a:cubicBezTo>
                <a:cubicBezTo>
                  <a:pt x="63" y="340"/>
                  <a:pt x="63" y="339"/>
                  <a:pt x="63" y="337"/>
                </a:cubicBezTo>
                <a:cubicBezTo>
                  <a:pt x="72" y="338"/>
                  <a:pt x="80" y="338"/>
                  <a:pt x="85" y="338"/>
                </a:cubicBezTo>
                <a:cubicBezTo>
                  <a:pt x="90" y="337"/>
                  <a:pt x="95" y="336"/>
                  <a:pt x="100" y="333"/>
                </a:cubicBezTo>
                <a:cubicBezTo>
                  <a:pt x="94" y="344"/>
                  <a:pt x="87" y="354"/>
                  <a:pt x="81" y="364"/>
                </a:cubicBezTo>
                <a:cubicBezTo>
                  <a:pt x="73" y="377"/>
                  <a:pt x="65" y="391"/>
                  <a:pt x="57" y="405"/>
                </a:cubicBezTo>
                <a:cubicBezTo>
                  <a:pt x="52" y="396"/>
                  <a:pt x="46" y="387"/>
                  <a:pt x="41" y="377"/>
                </a:cubicBezTo>
                <a:close/>
                <a:moveTo>
                  <a:pt x="71" y="429"/>
                </a:moveTo>
                <a:cubicBezTo>
                  <a:pt x="93" y="391"/>
                  <a:pt x="115" y="354"/>
                  <a:pt x="137" y="317"/>
                </a:cubicBezTo>
                <a:cubicBezTo>
                  <a:pt x="170" y="264"/>
                  <a:pt x="205" y="212"/>
                  <a:pt x="238" y="159"/>
                </a:cubicBezTo>
                <a:cubicBezTo>
                  <a:pt x="238" y="158"/>
                  <a:pt x="239" y="156"/>
                  <a:pt x="239" y="155"/>
                </a:cubicBezTo>
                <a:cubicBezTo>
                  <a:pt x="239" y="156"/>
                  <a:pt x="240" y="156"/>
                  <a:pt x="240" y="157"/>
                </a:cubicBezTo>
                <a:cubicBezTo>
                  <a:pt x="239" y="157"/>
                  <a:pt x="239" y="158"/>
                  <a:pt x="238" y="159"/>
                </a:cubicBezTo>
                <a:cubicBezTo>
                  <a:pt x="182" y="249"/>
                  <a:pt x="127" y="339"/>
                  <a:pt x="72" y="430"/>
                </a:cubicBezTo>
                <a:cubicBezTo>
                  <a:pt x="72" y="429"/>
                  <a:pt x="71" y="429"/>
                  <a:pt x="71" y="429"/>
                </a:cubicBezTo>
                <a:close/>
                <a:moveTo>
                  <a:pt x="86" y="453"/>
                </a:moveTo>
                <a:cubicBezTo>
                  <a:pt x="140" y="365"/>
                  <a:pt x="194" y="276"/>
                  <a:pt x="248" y="188"/>
                </a:cubicBezTo>
                <a:cubicBezTo>
                  <a:pt x="248" y="187"/>
                  <a:pt x="249" y="186"/>
                  <a:pt x="249" y="185"/>
                </a:cubicBezTo>
                <a:cubicBezTo>
                  <a:pt x="251" y="191"/>
                  <a:pt x="253" y="197"/>
                  <a:pt x="255" y="203"/>
                </a:cubicBezTo>
                <a:cubicBezTo>
                  <a:pt x="255" y="204"/>
                  <a:pt x="254" y="204"/>
                  <a:pt x="254" y="205"/>
                </a:cubicBezTo>
                <a:cubicBezTo>
                  <a:pt x="225" y="261"/>
                  <a:pt x="195" y="318"/>
                  <a:pt x="164" y="373"/>
                </a:cubicBezTo>
                <a:cubicBezTo>
                  <a:pt x="150" y="398"/>
                  <a:pt x="137" y="422"/>
                  <a:pt x="123" y="446"/>
                </a:cubicBezTo>
                <a:cubicBezTo>
                  <a:pt x="116" y="457"/>
                  <a:pt x="109" y="469"/>
                  <a:pt x="102" y="481"/>
                </a:cubicBezTo>
                <a:cubicBezTo>
                  <a:pt x="97" y="471"/>
                  <a:pt x="91" y="462"/>
                  <a:pt x="86" y="453"/>
                </a:cubicBezTo>
                <a:close/>
                <a:moveTo>
                  <a:pt x="117" y="506"/>
                </a:moveTo>
                <a:cubicBezTo>
                  <a:pt x="168" y="429"/>
                  <a:pt x="219" y="351"/>
                  <a:pt x="270" y="274"/>
                </a:cubicBezTo>
                <a:cubicBezTo>
                  <a:pt x="274" y="268"/>
                  <a:pt x="275" y="269"/>
                  <a:pt x="272" y="275"/>
                </a:cubicBezTo>
                <a:cubicBezTo>
                  <a:pt x="266" y="289"/>
                  <a:pt x="260" y="303"/>
                  <a:pt x="253" y="317"/>
                </a:cubicBezTo>
                <a:cubicBezTo>
                  <a:pt x="212" y="386"/>
                  <a:pt x="170" y="453"/>
                  <a:pt x="125" y="519"/>
                </a:cubicBezTo>
                <a:cubicBezTo>
                  <a:pt x="123" y="515"/>
                  <a:pt x="120" y="510"/>
                  <a:pt x="117" y="506"/>
                </a:cubicBezTo>
                <a:close/>
                <a:moveTo>
                  <a:pt x="215" y="641"/>
                </a:moveTo>
                <a:cubicBezTo>
                  <a:pt x="209" y="652"/>
                  <a:pt x="205" y="651"/>
                  <a:pt x="201" y="646"/>
                </a:cubicBezTo>
                <a:cubicBezTo>
                  <a:pt x="201" y="645"/>
                  <a:pt x="201" y="645"/>
                  <a:pt x="202" y="645"/>
                </a:cubicBezTo>
                <a:cubicBezTo>
                  <a:pt x="217" y="628"/>
                  <a:pt x="231" y="610"/>
                  <a:pt x="245" y="592"/>
                </a:cubicBezTo>
                <a:cubicBezTo>
                  <a:pt x="235" y="608"/>
                  <a:pt x="225" y="624"/>
                  <a:pt x="215" y="641"/>
                </a:cubicBezTo>
                <a:close/>
                <a:moveTo>
                  <a:pt x="319" y="420"/>
                </a:moveTo>
                <a:cubicBezTo>
                  <a:pt x="315" y="434"/>
                  <a:pt x="310" y="448"/>
                  <a:pt x="305" y="462"/>
                </a:cubicBezTo>
                <a:cubicBezTo>
                  <a:pt x="302" y="469"/>
                  <a:pt x="297" y="479"/>
                  <a:pt x="293" y="485"/>
                </a:cubicBezTo>
                <a:cubicBezTo>
                  <a:pt x="278" y="509"/>
                  <a:pt x="263" y="532"/>
                  <a:pt x="246" y="556"/>
                </a:cubicBezTo>
                <a:cubicBezTo>
                  <a:pt x="242" y="562"/>
                  <a:pt x="241" y="561"/>
                  <a:pt x="245" y="555"/>
                </a:cubicBezTo>
                <a:cubicBezTo>
                  <a:pt x="263" y="520"/>
                  <a:pt x="281" y="485"/>
                  <a:pt x="300" y="450"/>
                </a:cubicBezTo>
                <a:cubicBezTo>
                  <a:pt x="306" y="440"/>
                  <a:pt x="312" y="430"/>
                  <a:pt x="317" y="419"/>
                </a:cubicBezTo>
                <a:cubicBezTo>
                  <a:pt x="321" y="413"/>
                  <a:pt x="322" y="413"/>
                  <a:pt x="319" y="420"/>
                </a:cubicBezTo>
                <a:close/>
                <a:moveTo>
                  <a:pt x="329" y="344"/>
                </a:moveTo>
                <a:cubicBezTo>
                  <a:pt x="277" y="431"/>
                  <a:pt x="227" y="519"/>
                  <a:pt x="178" y="607"/>
                </a:cubicBezTo>
                <a:cubicBezTo>
                  <a:pt x="165" y="586"/>
                  <a:pt x="153" y="565"/>
                  <a:pt x="140" y="544"/>
                </a:cubicBezTo>
                <a:cubicBezTo>
                  <a:pt x="140" y="543"/>
                  <a:pt x="139" y="542"/>
                  <a:pt x="139" y="541"/>
                </a:cubicBezTo>
                <a:cubicBezTo>
                  <a:pt x="193" y="467"/>
                  <a:pt x="243" y="392"/>
                  <a:pt x="284" y="311"/>
                </a:cubicBezTo>
                <a:cubicBezTo>
                  <a:pt x="285" y="309"/>
                  <a:pt x="287" y="307"/>
                  <a:pt x="288" y="304"/>
                </a:cubicBezTo>
                <a:cubicBezTo>
                  <a:pt x="292" y="318"/>
                  <a:pt x="297" y="330"/>
                  <a:pt x="313" y="336"/>
                </a:cubicBezTo>
                <a:cubicBezTo>
                  <a:pt x="314" y="337"/>
                  <a:pt x="316" y="338"/>
                  <a:pt x="320" y="338"/>
                </a:cubicBezTo>
                <a:cubicBezTo>
                  <a:pt x="323" y="338"/>
                  <a:pt x="329" y="338"/>
                  <a:pt x="335" y="337"/>
                </a:cubicBezTo>
                <a:cubicBezTo>
                  <a:pt x="333" y="339"/>
                  <a:pt x="330" y="341"/>
                  <a:pt x="329" y="344"/>
                </a:cubicBezTo>
                <a:close/>
                <a:moveTo>
                  <a:pt x="376" y="341"/>
                </a:moveTo>
                <a:lnTo>
                  <a:pt x="376" y="341"/>
                </a:lnTo>
                <a:cubicBezTo>
                  <a:pt x="377" y="342"/>
                  <a:pt x="377" y="342"/>
                  <a:pt x="377" y="342"/>
                </a:cubicBezTo>
                <a:cubicBezTo>
                  <a:pt x="375" y="346"/>
                  <a:pt x="374" y="346"/>
                  <a:pt x="376" y="3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9C25F85-7ACE-4C20-97BB-4D238AAAB503}"/>
              </a:ext>
            </a:extLst>
          </p:cNvPr>
          <p:cNvSpPr txBox="1"/>
          <p:nvPr/>
        </p:nvSpPr>
        <p:spPr>
          <a:xfrm>
            <a:off x="4572574" y="3834326"/>
            <a:ext cx="276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声明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3D9C0CC-D91A-4DF3-AC0E-B05415681556}"/>
              </a:ext>
            </a:extLst>
          </p:cNvPr>
          <p:cNvSpPr/>
          <p:nvPr/>
        </p:nvSpPr>
        <p:spPr>
          <a:xfrm>
            <a:off x="983432" y="2484185"/>
            <a:ext cx="3114594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sketched-arrow-pointing-down_37315">
            <a:extLst>
              <a:ext uri="{FF2B5EF4-FFF2-40B4-BE49-F238E27FC236}">
                <a16:creationId xmlns:a16="http://schemas.microsoft.com/office/drawing/2014/main" id="{4B487321-92F7-4563-AB81-2E268AC08498}"/>
              </a:ext>
            </a:extLst>
          </p:cNvPr>
          <p:cNvSpPr>
            <a:spLocks noChangeAspect="1"/>
          </p:cNvSpPr>
          <p:nvPr/>
        </p:nvSpPr>
        <p:spPr bwMode="auto">
          <a:xfrm>
            <a:off x="2167164" y="3224641"/>
            <a:ext cx="373565" cy="609685"/>
          </a:xfrm>
          <a:custGeom>
            <a:avLst/>
            <a:gdLst>
              <a:gd name="T0" fmla="*/ 295 w 411"/>
              <a:gd name="T1" fmla="*/ 240 h 672"/>
              <a:gd name="T2" fmla="*/ 184 w 411"/>
              <a:gd name="T3" fmla="*/ 50 h 672"/>
              <a:gd name="T4" fmla="*/ 88 w 411"/>
              <a:gd name="T5" fmla="*/ 323 h 672"/>
              <a:gd name="T6" fmla="*/ 0 w 411"/>
              <a:gd name="T7" fmla="*/ 340 h 672"/>
              <a:gd name="T8" fmla="*/ 97 w 411"/>
              <a:gd name="T9" fmla="*/ 521 h 672"/>
              <a:gd name="T10" fmla="*/ 204 w 411"/>
              <a:gd name="T11" fmla="*/ 670 h 672"/>
              <a:gd name="T12" fmla="*/ 382 w 411"/>
              <a:gd name="T13" fmla="*/ 403 h 672"/>
              <a:gd name="T14" fmla="*/ 408 w 411"/>
              <a:gd name="T15" fmla="*/ 333 h 672"/>
              <a:gd name="T16" fmla="*/ 183 w 411"/>
              <a:gd name="T17" fmla="*/ 119 h 672"/>
              <a:gd name="T18" fmla="*/ 209 w 411"/>
              <a:gd name="T19" fmla="*/ 65 h 672"/>
              <a:gd name="T20" fmla="*/ 215 w 411"/>
              <a:gd name="T21" fmla="*/ 81 h 672"/>
              <a:gd name="T22" fmla="*/ 184 w 411"/>
              <a:gd name="T23" fmla="*/ 121 h 672"/>
              <a:gd name="T24" fmla="*/ 154 w 411"/>
              <a:gd name="T25" fmla="*/ 202 h 672"/>
              <a:gd name="T26" fmla="*/ 223 w 411"/>
              <a:gd name="T27" fmla="*/ 105 h 672"/>
              <a:gd name="T28" fmla="*/ 228 w 411"/>
              <a:gd name="T29" fmla="*/ 129 h 672"/>
              <a:gd name="T30" fmla="*/ 154 w 411"/>
              <a:gd name="T31" fmla="*/ 202 h 672"/>
              <a:gd name="T32" fmla="*/ 27 w 411"/>
              <a:gd name="T33" fmla="*/ 353 h 672"/>
              <a:gd name="T34" fmla="*/ 38 w 411"/>
              <a:gd name="T35" fmla="*/ 337 h 672"/>
              <a:gd name="T36" fmla="*/ 41 w 411"/>
              <a:gd name="T37" fmla="*/ 377 h 672"/>
              <a:gd name="T38" fmla="*/ 62 w 411"/>
              <a:gd name="T39" fmla="*/ 342 h 672"/>
              <a:gd name="T40" fmla="*/ 85 w 411"/>
              <a:gd name="T41" fmla="*/ 338 h 672"/>
              <a:gd name="T42" fmla="*/ 81 w 411"/>
              <a:gd name="T43" fmla="*/ 364 h 672"/>
              <a:gd name="T44" fmla="*/ 41 w 411"/>
              <a:gd name="T45" fmla="*/ 377 h 672"/>
              <a:gd name="T46" fmla="*/ 137 w 411"/>
              <a:gd name="T47" fmla="*/ 317 h 672"/>
              <a:gd name="T48" fmla="*/ 239 w 411"/>
              <a:gd name="T49" fmla="*/ 155 h 672"/>
              <a:gd name="T50" fmla="*/ 238 w 411"/>
              <a:gd name="T51" fmla="*/ 159 h 672"/>
              <a:gd name="T52" fmla="*/ 71 w 411"/>
              <a:gd name="T53" fmla="*/ 429 h 672"/>
              <a:gd name="T54" fmla="*/ 248 w 411"/>
              <a:gd name="T55" fmla="*/ 188 h 672"/>
              <a:gd name="T56" fmla="*/ 255 w 411"/>
              <a:gd name="T57" fmla="*/ 203 h 672"/>
              <a:gd name="T58" fmla="*/ 164 w 411"/>
              <a:gd name="T59" fmla="*/ 373 h 672"/>
              <a:gd name="T60" fmla="*/ 102 w 411"/>
              <a:gd name="T61" fmla="*/ 481 h 672"/>
              <a:gd name="T62" fmla="*/ 117 w 411"/>
              <a:gd name="T63" fmla="*/ 506 h 672"/>
              <a:gd name="T64" fmla="*/ 272 w 411"/>
              <a:gd name="T65" fmla="*/ 275 h 672"/>
              <a:gd name="T66" fmla="*/ 125 w 411"/>
              <a:gd name="T67" fmla="*/ 519 h 672"/>
              <a:gd name="T68" fmla="*/ 215 w 411"/>
              <a:gd name="T69" fmla="*/ 641 h 672"/>
              <a:gd name="T70" fmla="*/ 202 w 411"/>
              <a:gd name="T71" fmla="*/ 645 h 672"/>
              <a:gd name="T72" fmla="*/ 215 w 411"/>
              <a:gd name="T73" fmla="*/ 641 h 672"/>
              <a:gd name="T74" fmla="*/ 305 w 411"/>
              <a:gd name="T75" fmla="*/ 462 h 672"/>
              <a:gd name="T76" fmla="*/ 246 w 411"/>
              <a:gd name="T77" fmla="*/ 556 h 672"/>
              <a:gd name="T78" fmla="*/ 300 w 411"/>
              <a:gd name="T79" fmla="*/ 450 h 672"/>
              <a:gd name="T80" fmla="*/ 319 w 411"/>
              <a:gd name="T81" fmla="*/ 420 h 672"/>
              <a:gd name="T82" fmla="*/ 178 w 411"/>
              <a:gd name="T83" fmla="*/ 607 h 672"/>
              <a:gd name="T84" fmla="*/ 139 w 411"/>
              <a:gd name="T85" fmla="*/ 541 h 672"/>
              <a:gd name="T86" fmla="*/ 288 w 411"/>
              <a:gd name="T87" fmla="*/ 304 h 672"/>
              <a:gd name="T88" fmla="*/ 320 w 411"/>
              <a:gd name="T89" fmla="*/ 338 h 672"/>
              <a:gd name="T90" fmla="*/ 329 w 411"/>
              <a:gd name="T91" fmla="*/ 344 h 672"/>
              <a:gd name="T92" fmla="*/ 376 w 411"/>
              <a:gd name="T93" fmla="*/ 341 h 672"/>
              <a:gd name="T94" fmla="*/ 376 w 411"/>
              <a:gd name="T95" fmla="*/ 341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1" h="672">
                <a:moveTo>
                  <a:pt x="332" y="323"/>
                </a:moveTo>
                <a:cubicBezTo>
                  <a:pt x="308" y="311"/>
                  <a:pt x="302" y="261"/>
                  <a:pt x="295" y="240"/>
                </a:cubicBezTo>
                <a:cubicBezTo>
                  <a:pt x="281" y="196"/>
                  <a:pt x="266" y="152"/>
                  <a:pt x="252" y="108"/>
                </a:cubicBezTo>
                <a:cubicBezTo>
                  <a:pt x="246" y="90"/>
                  <a:pt x="220" y="0"/>
                  <a:pt x="184" y="50"/>
                </a:cubicBezTo>
                <a:cubicBezTo>
                  <a:pt x="147" y="100"/>
                  <a:pt x="135" y="186"/>
                  <a:pt x="116" y="245"/>
                </a:cubicBezTo>
                <a:cubicBezTo>
                  <a:pt x="114" y="251"/>
                  <a:pt x="96" y="323"/>
                  <a:pt x="88" y="323"/>
                </a:cubicBezTo>
                <a:cubicBezTo>
                  <a:pt x="56" y="323"/>
                  <a:pt x="32" y="319"/>
                  <a:pt x="5" y="335"/>
                </a:cubicBezTo>
                <a:cubicBezTo>
                  <a:pt x="3" y="336"/>
                  <a:pt x="0" y="338"/>
                  <a:pt x="0" y="340"/>
                </a:cubicBezTo>
                <a:cubicBezTo>
                  <a:pt x="0" y="366"/>
                  <a:pt x="11" y="378"/>
                  <a:pt x="24" y="400"/>
                </a:cubicBezTo>
                <a:cubicBezTo>
                  <a:pt x="48" y="440"/>
                  <a:pt x="72" y="481"/>
                  <a:pt x="97" y="521"/>
                </a:cubicBezTo>
                <a:cubicBezTo>
                  <a:pt x="119" y="559"/>
                  <a:pt x="142" y="597"/>
                  <a:pt x="164" y="635"/>
                </a:cubicBezTo>
                <a:cubicBezTo>
                  <a:pt x="173" y="649"/>
                  <a:pt x="182" y="672"/>
                  <a:pt x="204" y="670"/>
                </a:cubicBezTo>
                <a:cubicBezTo>
                  <a:pt x="252" y="664"/>
                  <a:pt x="288" y="561"/>
                  <a:pt x="308" y="528"/>
                </a:cubicBezTo>
                <a:cubicBezTo>
                  <a:pt x="332" y="486"/>
                  <a:pt x="357" y="445"/>
                  <a:pt x="382" y="403"/>
                </a:cubicBezTo>
                <a:cubicBezTo>
                  <a:pt x="395" y="381"/>
                  <a:pt x="411" y="364"/>
                  <a:pt x="411" y="337"/>
                </a:cubicBezTo>
                <a:cubicBezTo>
                  <a:pt x="411" y="335"/>
                  <a:pt x="410" y="334"/>
                  <a:pt x="408" y="333"/>
                </a:cubicBezTo>
                <a:cubicBezTo>
                  <a:pt x="384" y="318"/>
                  <a:pt x="360" y="323"/>
                  <a:pt x="332" y="323"/>
                </a:cubicBezTo>
                <a:close/>
                <a:moveTo>
                  <a:pt x="183" y="119"/>
                </a:moveTo>
                <a:cubicBezTo>
                  <a:pt x="191" y="102"/>
                  <a:pt x="200" y="85"/>
                  <a:pt x="208" y="68"/>
                </a:cubicBezTo>
                <a:cubicBezTo>
                  <a:pt x="209" y="67"/>
                  <a:pt x="209" y="66"/>
                  <a:pt x="209" y="65"/>
                </a:cubicBezTo>
                <a:cubicBezTo>
                  <a:pt x="210" y="66"/>
                  <a:pt x="210" y="67"/>
                  <a:pt x="211" y="69"/>
                </a:cubicBezTo>
                <a:lnTo>
                  <a:pt x="215" y="81"/>
                </a:lnTo>
                <a:cubicBezTo>
                  <a:pt x="214" y="82"/>
                  <a:pt x="213" y="82"/>
                  <a:pt x="212" y="83"/>
                </a:cubicBezTo>
                <a:cubicBezTo>
                  <a:pt x="203" y="96"/>
                  <a:pt x="194" y="108"/>
                  <a:pt x="184" y="121"/>
                </a:cubicBezTo>
                <a:cubicBezTo>
                  <a:pt x="180" y="126"/>
                  <a:pt x="179" y="126"/>
                  <a:pt x="183" y="119"/>
                </a:cubicBezTo>
                <a:close/>
                <a:moveTo>
                  <a:pt x="154" y="202"/>
                </a:moveTo>
                <a:cubicBezTo>
                  <a:pt x="176" y="171"/>
                  <a:pt x="198" y="140"/>
                  <a:pt x="221" y="109"/>
                </a:cubicBezTo>
                <a:cubicBezTo>
                  <a:pt x="222" y="108"/>
                  <a:pt x="222" y="106"/>
                  <a:pt x="223" y="105"/>
                </a:cubicBezTo>
                <a:cubicBezTo>
                  <a:pt x="225" y="112"/>
                  <a:pt x="228" y="120"/>
                  <a:pt x="230" y="127"/>
                </a:cubicBezTo>
                <a:cubicBezTo>
                  <a:pt x="230" y="128"/>
                  <a:pt x="229" y="128"/>
                  <a:pt x="228" y="129"/>
                </a:cubicBezTo>
                <a:cubicBezTo>
                  <a:pt x="195" y="185"/>
                  <a:pt x="159" y="240"/>
                  <a:pt x="124" y="295"/>
                </a:cubicBezTo>
                <a:cubicBezTo>
                  <a:pt x="134" y="264"/>
                  <a:pt x="144" y="233"/>
                  <a:pt x="154" y="202"/>
                </a:cubicBezTo>
                <a:close/>
                <a:moveTo>
                  <a:pt x="33" y="342"/>
                </a:moveTo>
                <a:cubicBezTo>
                  <a:pt x="31" y="346"/>
                  <a:pt x="29" y="349"/>
                  <a:pt x="27" y="353"/>
                </a:cubicBezTo>
                <a:cubicBezTo>
                  <a:pt x="27" y="353"/>
                  <a:pt x="27" y="353"/>
                  <a:pt x="26" y="353"/>
                </a:cubicBezTo>
                <a:cubicBezTo>
                  <a:pt x="21" y="343"/>
                  <a:pt x="28" y="339"/>
                  <a:pt x="38" y="337"/>
                </a:cubicBezTo>
                <a:cubicBezTo>
                  <a:pt x="36" y="339"/>
                  <a:pt x="34" y="340"/>
                  <a:pt x="33" y="342"/>
                </a:cubicBezTo>
                <a:close/>
                <a:moveTo>
                  <a:pt x="41" y="377"/>
                </a:moveTo>
                <a:cubicBezTo>
                  <a:pt x="45" y="369"/>
                  <a:pt x="50" y="360"/>
                  <a:pt x="55" y="352"/>
                </a:cubicBezTo>
                <a:cubicBezTo>
                  <a:pt x="57" y="349"/>
                  <a:pt x="59" y="345"/>
                  <a:pt x="62" y="342"/>
                </a:cubicBezTo>
                <a:cubicBezTo>
                  <a:pt x="63" y="340"/>
                  <a:pt x="63" y="339"/>
                  <a:pt x="63" y="337"/>
                </a:cubicBezTo>
                <a:cubicBezTo>
                  <a:pt x="72" y="338"/>
                  <a:pt x="80" y="338"/>
                  <a:pt x="85" y="338"/>
                </a:cubicBezTo>
                <a:cubicBezTo>
                  <a:pt x="90" y="337"/>
                  <a:pt x="95" y="336"/>
                  <a:pt x="100" y="333"/>
                </a:cubicBezTo>
                <a:cubicBezTo>
                  <a:pt x="94" y="344"/>
                  <a:pt x="87" y="354"/>
                  <a:pt x="81" y="364"/>
                </a:cubicBezTo>
                <a:cubicBezTo>
                  <a:pt x="73" y="377"/>
                  <a:pt x="65" y="391"/>
                  <a:pt x="57" y="405"/>
                </a:cubicBezTo>
                <a:cubicBezTo>
                  <a:pt x="52" y="396"/>
                  <a:pt x="46" y="387"/>
                  <a:pt x="41" y="377"/>
                </a:cubicBezTo>
                <a:close/>
                <a:moveTo>
                  <a:pt x="71" y="429"/>
                </a:moveTo>
                <a:cubicBezTo>
                  <a:pt x="93" y="391"/>
                  <a:pt x="115" y="354"/>
                  <a:pt x="137" y="317"/>
                </a:cubicBezTo>
                <a:cubicBezTo>
                  <a:pt x="170" y="264"/>
                  <a:pt x="205" y="212"/>
                  <a:pt x="238" y="159"/>
                </a:cubicBezTo>
                <a:cubicBezTo>
                  <a:pt x="238" y="158"/>
                  <a:pt x="239" y="156"/>
                  <a:pt x="239" y="155"/>
                </a:cubicBezTo>
                <a:cubicBezTo>
                  <a:pt x="239" y="156"/>
                  <a:pt x="240" y="156"/>
                  <a:pt x="240" y="157"/>
                </a:cubicBezTo>
                <a:cubicBezTo>
                  <a:pt x="239" y="157"/>
                  <a:pt x="239" y="158"/>
                  <a:pt x="238" y="159"/>
                </a:cubicBezTo>
                <a:cubicBezTo>
                  <a:pt x="182" y="249"/>
                  <a:pt x="127" y="339"/>
                  <a:pt x="72" y="430"/>
                </a:cubicBezTo>
                <a:cubicBezTo>
                  <a:pt x="72" y="429"/>
                  <a:pt x="71" y="429"/>
                  <a:pt x="71" y="429"/>
                </a:cubicBezTo>
                <a:close/>
                <a:moveTo>
                  <a:pt x="86" y="453"/>
                </a:moveTo>
                <a:cubicBezTo>
                  <a:pt x="140" y="365"/>
                  <a:pt x="194" y="276"/>
                  <a:pt x="248" y="188"/>
                </a:cubicBezTo>
                <a:cubicBezTo>
                  <a:pt x="248" y="187"/>
                  <a:pt x="249" y="186"/>
                  <a:pt x="249" y="185"/>
                </a:cubicBezTo>
                <a:cubicBezTo>
                  <a:pt x="251" y="191"/>
                  <a:pt x="253" y="197"/>
                  <a:pt x="255" y="203"/>
                </a:cubicBezTo>
                <a:cubicBezTo>
                  <a:pt x="255" y="204"/>
                  <a:pt x="254" y="204"/>
                  <a:pt x="254" y="205"/>
                </a:cubicBezTo>
                <a:cubicBezTo>
                  <a:pt x="225" y="261"/>
                  <a:pt x="195" y="318"/>
                  <a:pt x="164" y="373"/>
                </a:cubicBezTo>
                <a:cubicBezTo>
                  <a:pt x="150" y="398"/>
                  <a:pt x="137" y="422"/>
                  <a:pt x="123" y="446"/>
                </a:cubicBezTo>
                <a:cubicBezTo>
                  <a:pt x="116" y="457"/>
                  <a:pt x="109" y="469"/>
                  <a:pt x="102" y="481"/>
                </a:cubicBezTo>
                <a:cubicBezTo>
                  <a:pt x="97" y="471"/>
                  <a:pt x="91" y="462"/>
                  <a:pt x="86" y="453"/>
                </a:cubicBezTo>
                <a:close/>
                <a:moveTo>
                  <a:pt x="117" y="506"/>
                </a:moveTo>
                <a:cubicBezTo>
                  <a:pt x="168" y="429"/>
                  <a:pt x="219" y="351"/>
                  <a:pt x="270" y="274"/>
                </a:cubicBezTo>
                <a:cubicBezTo>
                  <a:pt x="274" y="268"/>
                  <a:pt x="275" y="269"/>
                  <a:pt x="272" y="275"/>
                </a:cubicBezTo>
                <a:cubicBezTo>
                  <a:pt x="266" y="289"/>
                  <a:pt x="260" y="303"/>
                  <a:pt x="253" y="317"/>
                </a:cubicBezTo>
                <a:cubicBezTo>
                  <a:pt x="212" y="386"/>
                  <a:pt x="170" y="453"/>
                  <a:pt x="125" y="519"/>
                </a:cubicBezTo>
                <a:cubicBezTo>
                  <a:pt x="123" y="515"/>
                  <a:pt x="120" y="510"/>
                  <a:pt x="117" y="506"/>
                </a:cubicBezTo>
                <a:close/>
                <a:moveTo>
                  <a:pt x="215" y="641"/>
                </a:moveTo>
                <a:cubicBezTo>
                  <a:pt x="209" y="652"/>
                  <a:pt x="205" y="651"/>
                  <a:pt x="201" y="646"/>
                </a:cubicBezTo>
                <a:cubicBezTo>
                  <a:pt x="201" y="645"/>
                  <a:pt x="201" y="645"/>
                  <a:pt x="202" y="645"/>
                </a:cubicBezTo>
                <a:cubicBezTo>
                  <a:pt x="217" y="628"/>
                  <a:pt x="231" y="610"/>
                  <a:pt x="245" y="592"/>
                </a:cubicBezTo>
                <a:cubicBezTo>
                  <a:pt x="235" y="608"/>
                  <a:pt x="225" y="624"/>
                  <a:pt x="215" y="641"/>
                </a:cubicBezTo>
                <a:close/>
                <a:moveTo>
                  <a:pt x="319" y="420"/>
                </a:moveTo>
                <a:cubicBezTo>
                  <a:pt x="315" y="434"/>
                  <a:pt x="310" y="448"/>
                  <a:pt x="305" y="462"/>
                </a:cubicBezTo>
                <a:cubicBezTo>
                  <a:pt x="302" y="469"/>
                  <a:pt x="297" y="479"/>
                  <a:pt x="293" y="485"/>
                </a:cubicBezTo>
                <a:cubicBezTo>
                  <a:pt x="278" y="509"/>
                  <a:pt x="263" y="532"/>
                  <a:pt x="246" y="556"/>
                </a:cubicBezTo>
                <a:cubicBezTo>
                  <a:pt x="242" y="562"/>
                  <a:pt x="241" y="561"/>
                  <a:pt x="245" y="555"/>
                </a:cubicBezTo>
                <a:cubicBezTo>
                  <a:pt x="263" y="520"/>
                  <a:pt x="281" y="485"/>
                  <a:pt x="300" y="450"/>
                </a:cubicBezTo>
                <a:cubicBezTo>
                  <a:pt x="306" y="440"/>
                  <a:pt x="312" y="430"/>
                  <a:pt x="317" y="419"/>
                </a:cubicBezTo>
                <a:cubicBezTo>
                  <a:pt x="321" y="413"/>
                  <a:pt x="322" y="413"/>
                  <a:pt x="319" y="420"/>
                </a:cubicBezTo>
                <a:close/>
                <a:moveTo>
                  <a:pt x="329" y="344"/>
                </a:moveTo>
                <a:cubicBezTo>
                  <a:pt x="277" y="431"/>
                  <a:pt x="227" y="519"/>
                  <a:pt x="178" y="607"/>
                </a:cubicBezTo>
                <a:cubicBezTo>
                  <a:pt x="165" y="586"/>
                  <a:pt x="153" y="565"/>
                  <a:pt x="140" y="544"/>
                </a:cubicBezTo>
                <a:cubicBezTo>
                  <a:pt x="140" y="543"/>
                  <a:pt x="139" y="542"/>
                  <a:pt x="139" y="541"/>
                </a:cubicBezTo>
                <a:cubicBezTo>
                  <a:pt x="193" y="467"/>
                  <a:pt x="243" y="392"/>
                  <a:pt x="284" y="311"/>
                </a:cubicBezTo>
                <a:cubicBezTo>
                  <a:pt x="285" y="309"/>
                  <a:pt x="287" y="307"/>
                  <a:pt x="288" y="304"/>
                </a:cubicBezTo>
                <a:cubicBezTo>
                  <a:pt x="292" y="318"/>
                  <a:pt x="297" y="330"/>
                  <a:pt x="313" y="336"/>
                </a:cubicBezTo>
                <a:cubicBezTo>
                  <a:pt x="314" y="337"/>
                  <a:pt x="316" y="338"/>
                  <a:pt x="320" y="338"/>
                </a:cubicBezTo>
                <a:cubicBezTo>
                  <a:pt x="323" y="338"/>
                  <a:pt x="329" y="338"/>
                  <a:pt x="335" y="337"/>
                </a:cubicBezTo>
                <a:cubicBezTo>
                  <a:pt x="333" y="339"/>
                  <a:pt x="330" y="341"/>
                  <a:pt x="329" y="344"/>
                </a:cubicBezTo>
                <a:close/>
                <a:moveTo>
                  <a:pt x="376" y="341"/>
                </a:moveTo>
                <a:lnTo>
                  <a:pt x="376" y="341"/>
                </a:lnTo>
                <a:cubicBezTo>
                  <a:pt x="377" y="342"/>
                  <a:pt x="377" y="342"/>
                  <a:pt x="377" y="342"/>
                </a:cubicBezTo>
                <a:cubicBezTo>
                  <a:pt x="375" y="346"/>
                  <a:pt x="374" y="346"/>
                  <a:pt x="376" y="3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E1D92FC-03AA-495A-8E9C-E3C9D966CF20}"/>
              </a:ext>
            </a:extLst>
          </p:cNvPr>
          <p:cNvSpPr txBox="1"/>
          <p:nvPr/>
        </p:nvSpPr>
        <p:spPr>
          <a:xfrm>
            <a:off x="983432" y="3834326"/>
            <a:ext cx="311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要定义样式的对象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88AE710-7845-49A7-B36A-EFDCB6680D7A}"/>
              </a:ext>
            </a:extLst>
          </p:cNvPr>
          <p:cNvSpPr txBox="1"/>
          <p:nvPr/>
        </p:nvSpPr>
        <p:spPr>
          <a:xfrm>
            <a:off x="407368" y="2484185"/>
            <a:ext cx="4574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选择器（选择符）</a:t>
            </a:r>
            <a:r>
              <a:rPr lang="en-US" altLang="zh-CN" sz="3200" dirty="0"/>
              <a:t>                              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233883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 animBg="1"/>
      <p:bldP spid="20" grpId="0"/>
      <p:bldP spid="21" grpId="0" animBg="1"/>
      <p:bldP spid="23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3-CSS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写法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1200EC1-EA8F-4F71-A762-14F8A72F97C7}"/>
              </a:ext>
            </a:extLst>
          </p:cNvPr>
          <p:cNvSpPr/>
          <p:nvPr/>
        </p:nvSpPr>
        <p:spPr>
          <a:xfrm>
            <a:off x="4512893" y="1537786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样式表的创建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62464F-9456-4347-B8B1-B9AB05476694}"/>
              </a:ext>
            </a:extLst>
          </p:cNvPr>
          <p:cNvSpPr/>
          <p:nvPr/>
        </p:nvSpPr>
        <p:spPr>
          <a:xfrm>
            <a:off x="534363" y="4040831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0"/>
                <a:solidFill>
                  <a:srgbClr val="FF0000"/>
                </a:solidFill>
              </a:rPr>
              <a:t>内部样式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943C10-D1E6-4C41-860A-DE868B303910}"/>
              </a:ext>
            </a:extLst>
          </p:cNvPr>
          <p:cNvSpPr/>
          <p:nvPr/>
        </p:nvSpPr>
        <p:spPr>
          <a:xfrm>
            <a:off x="4244688" y="4101537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0"/>
                <a:solidFill>
                  <a:srgbClr val="FF0000"/>
                </a:solidFill>
              </a:rPr>
              <a:t>外部样式</a:t>
            </a:r>
            <a:endParaRPr lang="zh-CN" altLang="en-US" sz="4000" b="1" cap="none" spc="0" dirty="0">
              <a:ln w="0"/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2B82B7A-F95A-47AE-9568-0E9519AB8A35}"/>
              </a:ext>
            </a:extLst>
          </p:cNvPr>
          <p:cNvSpPr/>
          <p:nvPr/>
        </p:nvSpPr>
        <p:spPr>
          <a:xfrm>
            <a:off x="8525902" y="4134195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0"/>
                <a:solidFill>
                  <a:srgbClr val="FF0000"/>
                </a:solidFill>
              </a:rPr>
              <a:t>行内样式</a:t>
            </a:r>
            <a:endParaRPr lang="zh-CN" altLang="en-US" sz="4000" b="1" cap="none" spc="0" dirty="0">
              <a:ln w="0"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06229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3-CSS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写法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AA0E96-9622-47A0-BAC1-63D0813DC595}"/>
              </a:ext>
            </a:extLst>
          </p:cNvPr>
          <p:cNvSpPr/>
          <p:nvPr/>
        </p:nvSpPr>
        <p:spPr>
          <a:xfrm>
            <a:off x="4815708" y="325072"/>
            <a:ext cx="30572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内部样式的创建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5DDB977-5282-48FC-813C-9565402A5A9B}"/>
              </a:ext>
            </a:extLst>
          </p:cNvPr>
          <p:cNvGrpSpPr/>
          <p:nvPr/>
        </p:nvGrpSpPr>
        <p:grpSpPr>
          <a:xfrm rot="1916904">
            <a:off x="4519372" y="402249"/>
            <a:ext cx="236030" cy="144562"/>
            <a:chOff x="3487392" y="549275"/>
            <a:chExt cx="236030" cy="144562"/>
          </a:xfrm>
        </p:grpSpPr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BEA74CA6-E062-4CE5-90A0-5D6A431206F0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35887197-ADE6-4A2A-AFD0-CFFD905A50AE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FAC3CC8-E882-4340-B0E6-B98AA8D64368}"/>
              </a:ext>
            </a:extLst>
          </p:cNvPr>
          <p:cNvGrpSpPr/>
          <p:nvPr/>
        </p:nvGrpSpPr>
        <p:grpSpPr>
          <a:xfrm rot="1916904" flipH="1" flipV="1">
            <a:off x="7915006" y="642238"/>
            <a:ext cx="236030" cy="144562"/>
            <a:chOff x="3487392" y="549275"/>
            <a:chExt cx="236030" cy="144562"/>
          </a:xfrm>
        </p:grpSpPr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1FC51968-85CE-4CA8-827E-1EA16471288F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直角三角形 21">
              <a:extLst>
                <a:ext uri="{FF2B5EF4-FFF2-40B4-BE49-F238E27FC236}">
                  <a16:creationId xmlns:a16="http://schemas.microsoft.com/office/drawing/2014/main" id="{8DDA221C-18C4-41C9-8DCD-76FED5E301C2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5544B59A-BA7E-4BE4-8982-B7019E64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08" y="1045152"/>
            <a:ext cx="95535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941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3-CSS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写法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2DFC8ED-967B-4817-AC77-A5D19036A5BD}"/>
              </a:ext>
            </a:extLst>
          </p:cNvPr>
          <p:cNvSpPr/>
          <p:nvPr/>
        </p:nvSpPr>
        <p:spPr>
          <a:xfrm>
            <a:off x="4551173" y="578581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外部样式的创建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A204537-0B6D-4D3E-A347-209DD531E210}"/>
              </a:ext>
            </a:extLst>
          </p:cNvPr>
          <p:cNvGrpSpPr/>
          <p:nvPr/>
        </p:nvGrpSpPr>
        <p:grpSpPr>
          <a:xfrm rot="1916904">
            <a:off x="4254836" y="655758"/>
            <a:ext cx="236030" cy="144562"/>
            <a:chOff x="3487392" y="549275"/>
            <a:chExt cx="236030" cy="144562"/>
          </a:xfrm>
        </p:grpSpPr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0253DF37-4D30-4480-80FE-A4AD7FA3E430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B6F1FCDF-65DD-4129-A447-E24F74FA8A62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7C53886-358D-4977-A469-173B29385981}"/>
              </a:ext>
            </a:extLst>
          </p:cNvPr>
          <p:cNvGrpSpPr/>
          <p:nvPr/>
        </p:nvGrpSpPr>
        <p:grpSpPr>
          <a:xfrm rot="1916904" flipH="1" flipV="1">
            <a:off x="7650470" y="895747"/>
            <a:ext cx="236030" cy="144562"/>
            <a:chOff x="3487392" y="549275"/>
            <a:chExt cx="236030" cy="144562"/>
          </a:xfrm>
        </p:grpSpPr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F49663C2-8305-4B86-AB77-6A5E343C3D28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C5EE4756-30C4-45EB-BFBB-4F8140FC447A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537EBF68-2F7B-4BA3-94EF-D2A9BAE39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26" y="1356158"/>
            <a:ext cx="10734675" cy="478155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4214E07-64C3-4396-8C17-4471F98C600B}"/>
              </a:ext>
            </a:extLst>
          </p:cNvPr>
          <p:cNvSpPr txBox="1"/>
          <p:nvPr/>
        </p:nvSpPr>
        <p:spPr>
          <a:xfrm>
            <a:off x="667326" y="1667694"/>
            <a:ext cx="10749106" cy="3097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扩展知识点：</a:t>
            </a:r>
            <a:r>
              <a:rPr lang="en-US" altLang="zh-CN" sz="2400" dirty="0"/>
              <a:t>link</a:t>
            </a:r>
            <a:r>
              <a:rPr lang="zh-CN" altLang="en-US" sz="2400" dirty="0"/>
              <a:t>和</a:t>
            </a:r>
            <a:r>
              <a:rPr lang="en-US" altLang="zh-CN" sz="2400" dirty="0"/>
              <a:t>import</a:t>
            </a:r>
            <a:r>
              <a:rPr lang="zh-CN" altLang="en-US" sz="2400" dirty="0"/>
              <a:t>之间的区别？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差别</a:t>
            </a:r>
            <a:r>
              <a:rPr lang="en-US" altLang="zh-CN" dirty="0"/>
              <a:t>1</a:t>
            </a:r>
            <a:r>
              <a:rPr lang="zh-CN" altLang="en-US" dirty="0"/>
              <a:t>：本质的差别：</a:t>
            </a:r>
            <a:r>
              <a:rPr lang="en-US" altLang="zh-CN" dirty="0"/>
              <a:t>link</a:t>
            </a:r>
            <a:r>
              <a:rPr lang="zh-CN" altLang="en-US" dirty="0"/>
              <a:t>属于</a:t>
            </a:r>
            <a:r>
              <a:rPr lang="en-US" altLang="zh-CN" dirty="0"/>
              <a:t>XHTML</a:t>
            </a:r>
            <a:r>
              <a:rPr lang="zh-CN" altLang="en-US" dirty="0">
                <a:solidFill>
                  <a:srgbClr val="FF0000"/>
                </a:solidFill>
              </a:rPr>
              <a:t>标签</a:t>
            </a:r>
            <a:r>
              <a:rPr lang="zh-CN" altLang="en-US" dirty="0"/>
              <a:t>，而</a:t>
            </a:r>
            <a:r>
              <a:rPr lang="en-US" altLang="zh-CN" dirty="0"/>
              <a:t>@import</a:t>
            </a:r>
            <a:r>
              <a:rPr lang="zh-CN" altLang="en-US" dirty="0"/>
              <a:t>完全是</a:t>
            </a:r>
            <a:r>
              <a:rPr lang="en-US" altLang="zh-CN" dirty="0">
                <a:solidFill>
                  <a:srgbClr val="FF0000"/>
                </a:solidFill>
              </a:rPr>
              <a:t>CSS</a:t>
            </a:r>
            <a:r>
              <a:rPr lang="zh-CN" altLang="en-US" dirty="0">
                <a:solidFill>
                  <a:srgbClr val="FF0000"/>
                </a:solidFill>
              </a:rPr>
              <a:t>提供的一种方式</a:t>
            </a:r>
            <a:r>
              <a:rPr lang="zh-CN" altLang="en-US" dirty="0"/>
              <a:t>。 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差别</a:t>
            </a:r>
            <a:r>
              <a:rPr lang="en-US" altLang="zh-CN" dirty="0"/>
              <a:t>2</a:t>
            </a:r>
            <a:r>
              <a:rPr lang="zh-CN" altLang="en-US" dirty="0"/>
              <a:t>：加载顺序的差别：当一个页面被加载的时候（就是被浏览者浏览的时候），</a:t>
            </a:r>
            <a:r>
              <a:rPr lang="en-US" altLang="zh-CN" dirty="0"/>
              <a:t>link</a:t>
            </a:r>
            <a:r>
              <a:rPr lang="zh-CN" altLang="en-US" dirty="0"/>
              <a:t>引用的</a:t>
            </a:r>
            <a:r>
              <a:rPr lang="en-US" altLang="zh-CN" dirty="0"/>
              <a:t>CSS</a:t>
            </a:r>
            <a:r>
              <a:rPr lang="zh-CN" altLang="en-US" dirty="0">
                <a:solidFill>
                  <a:srgbClr val="FF0000"/>
                </a:solidFill>
              </a:rPr>
              <a:t>会同时被加载</a:t>
            </a:r>
            <a:r>
              <a:rPr lang="zh-CN" altLang="en-US" dirty="0"/>
              <a:t>，而</a:t>
            </a:r>
            <a:r>
              <a:rPr lang="en-US" altLang="zh-CN" dirty="0"/>
              <a:t>@import</a:t>
            </a:r>
            <a:r>
              <a:rPr lang="zh-CN" altLang="en-US" dirty="0"/>
              <a:t>引用的</a:t>
            </a:r>
            <a:r>
              <a:rPr lang="en-US" altLang="zh-CN" dirty="0"/>
              <a:t>CSS</a:t>
            </a:r>
            <a:r>
              <a:rPr lang="zh-CN" altLang="en-US" dirty="0"/>
              <a:t>会等到页面全部被</a:t>
            </a:r>
            <a:r>
              <a:rPr lang="zh-CN" altLang="en-US" dirty="0">
                <a:solidFill>
                  <a:srgbClr val="FF0000"/>
                </a:solidFill>
              </a:rPr>
              <a:t>下载完再被加载</a:t>
            </a:r>
            <a:r>
              <a:rPr lang="zh-CN" altLang="en-US" dirty="0"/>
              <a:t>。所以有时候浏览</a:t>
            </a:r>
            <a:r>
              <a:rPr lang="en-US" altLang="zh-CN" dirty="0"/>
              <a:t>@import</a:t>
            </a:r>
            <a:r>
              <a:rPr lang="zh-CN" altLang="en-US" dirty="0"/>
              <a:t>加载</a:t>
            </a:r>
            <a:r>
              <a:rPr lang="en-US" altLang="zh-CN" dirty="0"/>
              <a:t>CSS</a:t>
            </a:r>
            <a:r>
              <a:rPr lang="zh-CN" altLang="en-US" dirty="0"/>
              <a:t>的页面时开始会没有样式（就是闪烁），网速慢的时候还挺明显。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差别</a:t>
            </a:r>
            <a:r>
              <a:rPr lang="en-US" altLang="zh-CN" dirty="0"/>
              <a:t>3</a:t>
            </a:r>
            <a:r>
              <a:rPr lang="zh-CN" altLang="en-US" dirty="0"/>
              <a:t>：兼容性的差别：</a:t>
            </a:r>
            <a:r>
              <a:rPr lang="en-US" altLang="zh-CN" dirty="0"/>
              <a:t>@import</a:t>
            </a:r>
            <a:r>
              <a:rPr lang="zh-CN" altLang="en-US" dirty="0"/>
              <a:t>是</a:t>
            </a:r>
            <a:r>
              <a:rPr lang="en-US" altLang="zh-CN" dirty="0"/>
              <a:t>CSS2.1</a:t>
            </a:r>
            <a:r>
              <a:rPr lang="zh-CN" altLang="en-US" dirty="0"/>
              <a:t>提出的，所以老的浏览器不支持，</a:t>
            </a:r>
            <a:r>
              <a:rPr lang="en-US" altLang="zh-CN" dirty="0"/>
              <a:t>@import</a:t>
            </a:r>
            <a:r>
              <a:rPr lang="zh-CN" altLang="en-US" dirty="0"/>
              <a:t>只有在</a:t>
            </a:r>
            <a:r>
              <a:rPr lang="en-US" altLang="zh-CN" dirty="0"/>
              <a:t>IE5</a:t>
            </a:r>
            <a:r>
              <a:rPr lang="zh-CN" altLang="en-US" dirty="0"/>
              <a:t>以上的才能识别，而</a:t>
            </a:r>
            <a:r>
              <a:rPr lang="en-US" altLang="zh-CN" dirty="0"/>
              <a:t>link</a:t>
            </a:r>
            <a:r>
              <a:rPr lang="zh-CN" altLang="en-US" dirty="0"/>
              <a:t>标签无此问题。</a:t>
            </a:r>
          </a:p>
        </p:txBody>
      </p:sp>
    </p:spTree>
    <p:extLst>
      <p:ext uri="{BB962C8B-B14F-4D97-AF65-F5344CB8AC3E}">
        <p14:creationId xmlns:p14="http://schemas.microsoft.com/office/powerpoint/2010/main" val="32657683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04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3-CSS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写法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8FEAF3-E503-4AA1-A1FC-C3A146593D7E}"/>
              </a:ext>
            </a:extLst>
          </p:cNvPr>
          <p:cNvSpPr/>
          <p:nvPr/>
        </p:nvSpPr>
        <p:spPr>
          <a:xfrm>
            <a:off x="4141454" y="939164"/>
            <a:ext cx="30572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行内样式的创建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647A5F7-47A3-43BB-A81F-699FDE54B5F7}"/>
              </a:ext>
            </a:extLst>
          </p:cNvPr>
          <p:cNvGrpSpPr/>
          <p:nvPr/>
        </p:nvGrpSpPr>
        <p:grpSpPr>
          <a:xfrm rot="1916904">
            <a:off x="3845118" y="1016341"/>
            <a:ext cx="236030" cy="144562"/>
            <a:chOff x="3487392" y="549275"/>
            <a:chExt cx="236030" cy="144562"/>
          </a:xfrm>
        </p:grpSpPr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7D290F52-AA87-4FF1-858E-8F1EACFAE47B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C8962D3D-90DE-423C-8BB2-8656140C8BF4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31731EF-ABC8-4CA5-9714-A88E75A76698}"/>
              </a:ext>
            </a:extLst>
          </p:cNvPr>
          <p:cNvGrpSpPr/>
          <p:nvPr/>
        </p:nvGrpSpPr>
        <p:grpSpPr>
          <a:xfrm rot="1916904" flipH="1" flipV="1">
            <a:off x="7240752" y="1256330"/>
            <a:ext cx="236030" cy="144562"/>
            <a:chOff x="3487392" y="549275"/>
            <a:chExt cx="236030" cy="144562"/>
          </a:xfrm>
        </p:grpSpPr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29FCF26C-604C-4C6A-A478-74EFE4BD852F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直角三角形 21">
              <a:extLst>
                <a:ext uri="{FF2B5EF4-FFF2-40B4-BE49-F238E27FC236}">
                  <a16:creationId xmlns:a16="http://schemas.microsoft.com/office/drawing/2014/main" id="{137501CA-028D-49CF-852F-D064512EA662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92031D48-DE85-4C3B-9262-DD0AA8F72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30" y="1973669"/>
            <a:ext cx="10146425" cy="418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354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422</Words>
  <Application>Microsoft Office PowerPoint</Application>
  <PresentationFormat>宽屏</PresentationFormat>
  <Paragraphs>70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汉仪菱心体简</vt:lpstr>
      <vt:lpstr>摄图摩登小方体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234</cp:revision>
  <dcterms:created xsi:type="dcterms:W3CDTF">2021-09-22T09:14:56Z</dcterms:created>
  <dcterms:modified xsi:type="dcterms:W3CDTF">2021-10-16T03:35:08Z</dcterms:modified>
</cp:coreProperties>
</file>