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2" r:id="rId2"/>
    <p:sldId id="326" r:id="rId3"/>
    <p:sldId id="343" r:id="rId4"/>
    <p:sldId id="344" r:id="rId5"/>
    <p:sldId id="345" r:id="rId6"/>
    <p:sldId id="347" r:id="rId7"/>
    <p:sldId id="346" r:id="rId8"/>
    <p:sldId id="348" r:id="rId9"/>
    <p:sldId id="349" r:id="rId10"/>
    <p:sldId id="350" r:id="rId11"/>
    <p:sldId id="3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27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91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94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98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98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6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0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27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选择器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09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1D3BAA-7CDA-4A36-92DE-C7038C4D6F92}"/>
              </a:ext>
            </a:extLst>
          </p:cNvPr>
          <p:cNvSpPr/>
          <p:nvPr/>
        </p:nvSpPr>
        <p:spPr>
          <a:xfrm>
            <a:off x="4817694" y="40843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选择器的权重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8B2A68-E622-4290-BA73-9FF26FBB51FF}"/>
              </a:ext>
            </a:extLst>
          </p:cNvPr>
          <p:cNvGrpSpPr/>
          <p:nvPr/>
        </p:nvGrpSpPr>
        <p:grpSpPr>
          <a:xfrm rot="1916904">
            <a:off x="4316172" y="485607"/>
            <a:ext cx="236030" cy="144562"/>
            <a:chOff x="3487392" y="549275"/>
            <a:chExt cx="236030" cy="144562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73BDAA11-4ADB-4AD1-813C-33D134D635E9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80AF6601-E90A-4038-8CDF-C51AA2617067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0746BD6-67D0-42B1-ACED-AE3D31C814A9}"/>
              </a:ext>
            </a:extLst>
          </p:cNvPr>
          <p:cNvGrpSpPr/>
          <p:nvPr/>
        </p:nvGrpSpPr>
        <p:grpSpPr>
          <a:xfrm rot="1916904" flipH="1" flipV="1">
            <a:off x="7711806" y="725596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A9ABFD65-FEA8-48F3-AD1D-85E0059FADD4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FE2A3D6-1E5C-4DC9-A1BC-290ED26CDACD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0131DFB-2171-4517-BA4D-C3F19C503BF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0747653"/>
              </p:ext>
            </p:extLst>
          </p:nvPr>
        </p:nvGraphicFramePr>
        <p:xfrm>
          <a:off x="473706" y="1123866"/>
          <a:ext cx="11244580" cy="429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权重，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中用四位数字表示权重，权重的表达方式如：0，0，0，0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元素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Class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选择器（类选择器）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0100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包含选择符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为包含选择符的权重之和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内联样式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1000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!important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10000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选择器解析规则</a:t>
                      </a:r>
                      <a:r>
                        <a:rPr lang="en-US" altLang="zh-CN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：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当不同选择符的样式设置有冲突的时候，高权重选择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符的样式会覆盖低权重选择符的样式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选择器解析规则</a:t>
                      </a:r>
                      <a:r>
                        <a:rPr lang="en-US" altLang="zh-CN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：</a:t>
                      </a:r>
                      <a:endParaRPr lang="zh-CN" altLang="en-US" sz="1600" b="0" u="sng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相同权重的选择符，样式遵循就近原则：哪个选择符最后定义，就采用哪个选择符样式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707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FA926C-E6E6-478B-ADD2-DA0B482430C2}"/>
              </a:ext>
            </a:extLst>
          </p:cNvPr>
          <p:cNvSpPr txBox="1"/>
          <p:nvPr/>
        </p:nvSpPr>
        <p:spPr>
          <a:xfrm>
            <a:off x="623392" y="231238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为什么要用选择器？</a:t>
            </a:r>
            <a:endParaRPr lang="en-US" altLang="zh-CN" sz="3200" dirty="0"/>
          </a:p>
          <a:p>
            <a:pPr indent="720090">
              <a:lnSpc>
                <a:spcPct val="150000"/>
              </a:lnSpc>
            </a:pPr>
            <a:r>
              <a:rPr lang="zh-CN" altLang="en-US" sz="3200" dirty="0"/>
              <a:t>要使用</a:t>
            </a:r>
            <a:r>
              <a:rPr lang="en-US" altLang="zh-CN" sz="3200" dirty="0"/>
              <a:t>CSS</a:t>
            </a:r>
            <a:r>
              <a:rPr lang="zh-CN" altLang="en-US" sz="3200" dirty="0"/>
              <a:t>对</a:t>
            </a:r>
            <a:r>
              <a:rPr lang="en-US" altLang="zh-CN" sz="3200" dirty="0"/>
              <a:t>HTML</a:t>
            </a:r>
            <a:r>
              <a:rPr lang="zh-CN" altLang="en-US" sz="3200" dirty="0"/>
              <a:t>页面中的元素实现</a:t>
            </a:r>
            <a:r>
              <a:rPr lang="zh-CN" altLang="en-US" sz="3200" b="1" dirty="0">
                <a:solidFill>
                  <a:srgbClr val="FF0000"/>
                </a:solidFill>
              </a:rPr>
              <a:t>一对一，一对多或者多对一</a:t>
            </a:r>
            <a:r>
              <a:rPr lang="zh-CN" altLang="en-US" sz="3200" dirty="0"/>
              <a:t>的控制，这就需要用到</a:t>
            </a: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97A8B-1E15-481D-8CD7-36741FC8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3" y="1317516"/>
            <a:ext cx="11741753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382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49439-2BE7-43CA-AAF8-BF67A96F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8" y="1692185"/>
            <a:ext cx="11538543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012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7952A-2C80-4869-A0DD-88C0564A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1" y="1333392"/>
            <a:ext cx="11633798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11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F51-C94F-4FAA-9023-7F9F9498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3" y="2463750"/>
            <a:ext cx="11532193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337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54D1F6-0CE9-4F65-AF5F-B351FA36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6" y="1033387"/>
            <a:ext cx="11500441" cy="1936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4ED817-9C63-40C8-A257-225B612B9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904"/>
          <a:stretch/>
        </p:blipFill>
        <p:spPr>
          <a:xfrm>
            <a:off x="240999" y="2864768"/>
            <a:ext cx="11710002" cy="39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74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8007A0-96AE-4129-8BEF-94D50A38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" y="1391113"/>
            <a:ext cx="11589346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73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CFAE30-1BF5-4492-B10D-69B7DE23E331}"/>
              </a:ext>
            </a:extLst>
          </p:cNvPr>
          <p:cNvSpPr/>
          <p:nvPr/>
        </p:nvSpPr>
        <p:spPr>
          <a:xfrm>
            <a:off x="4817694" y="40843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选择器的权重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8AE4AC-0420-46DE-9303-53A289BC7AD5}"/>
              </a:ext>
            </a:extLst>
          </p:cNvPr>
          <p:cNvGrpSpPr/>
          <p:nvPr/>
        </p:nvGrpSpPr>
        <p:grpSpPr>
          <a:xfrm rot="1916904">
            <a:off x="4316172" y="485607"/>
            <a:ext cx="236030" cy="144562"/>
            <a:chOff x="3487392" y="549275"/>
            <a:chExt cx="236030" cy="144562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B8F379BF-E12C-4FB7-8D82-FF6895175475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D37F174A-F392-4CF6-AA65-0BF490E30E23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8C1865-3F23-4CFF-B92F-26976CEA9DE4}"/>
              </a:ext>
            </a:extLst>
          </p:cNvPr>
          <p:cNvGrpSpPr/>
          <p:nvPr/>
        </p:nvGrpSpPr>
        <p:grpSpPr>
          <a:xfrm rot="1916904" flipH="1" flipV="1">
            <a:off x="7711806" y="725596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C87EEF0E-8954-4043-951B-1FE5FF74EC31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49B548CA-F8EB-433A-A928-18D04F8B4876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AF98827-7DC8-4B5F-A35D-B8915BE8DB0C}"/>
              </a:ext>
            </a:extLst>
          </p:cNvPr>
          <p:cNvSpPr/>
          <p:nvPr/>
        </p:nvSpPr>
        <p:spPr>
          <a:xfrm>
            <a:off x="1385455" y="2864235"/>
            <a:ext cx="894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当多个选择器，选中的是同一个元素，且都为他们定义了样式，如果属性发生冲突了，会</a:t>
            </a:r>
            <a:r>
              <a:rPr lang="zh-CN" altLang="en-US" sz="3200" dirty="0">
                <a:solidFill>
                  <a:srgbClr val="FF0000"/>
                </a:solidFill>
              </a:rPr>
              <a:t>选择权重高的来执行</a:t>
            </a:r>
          </a:p>
        </p:txBody>
      </p:sp>
    </p:spTree>
    <p:extLst>
      <p:ext uri="{BB962C8B-B14F-4D97-AF65-F5344CB8AC3E}">
        <p14:creationId xmlns:p14="http://schemas.microsoft.com/office/powerpoint/2010/main" val="1520073800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14562a-246f-4f6f-8146-01fe21b2dd8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229</Words>
  <Application>Microsoft Office PowerPoint</Application>
  <PresentationFormat>宽屏</PresentationFormat>
  <Paragraphs>81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265</cp:revision>
  <dcterms:created xsi:type="dcterms:W3CDTF">2021-09-22T09:14:56Z</dcterms:created>
  <dcterms:modified xsi:type="dcterms:W3CDTF">2021-10-16T03:35:46Z</dcterms:modified>
</cp:coreProperties>
</file>