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46" r:id="rId2"/>
    <p:sldId id="342" r:id="rId3"/>
    <p:sldId id="326" r:id="rId4"/>
    <p:sldId id="343" r:id="rId5"/>
    <p:sldId id="344" r:id="rId6"/>
    <p:sldId id="345" r:id="rId7"/>
    <p:sldId id="32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AEAFB4"/>
    <a:srgbClr val="005188"/>
    <a:srgbClr val="407DA6"/>
    <a:srgbClr val="201E1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5FB199A-D9C3-48C2-A121-D57E0E006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357BA-AD87-4CDA-88A1-29191C941E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D6B12-BFC1-4521-A9EC-65DA86CECDE6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BCF57-4C69-4D9D-BEAA-A23A9DE12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ACDF6-3072-4190-BEDB-B845DD3C6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07688-9F05-4E44-8512-2C5DED3B8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3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2007B-F408-41DB-8FFA-4ACE21187629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13602-3195-4FB6-83EC-E591976CB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9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1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22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67B6836A-435F-4ED1-8E02-8752A145F1AF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2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856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3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4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379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5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67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E67F5214-A304-426F-B356-FB95E19280E7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6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253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fld id="{BF5B0EBD-2B3C-4C46-B05C-CFFF9FC06081}" type="slidenum">
              <a:rPr lang="zh-CN" altLang="en-US" sz="1200">
                <a:latin typeface="Calibri" pitchFamily="34" charset="0"/>
                <a:ea typeface="宋体" pitchFamily="2" charset="-122"/>
              </a:rPr>
              <a:pPr/>
              <a:t>7</a:t>
            </a:fld>
            <a:endParaRPr lang="zh-CN" altLang="en-US" sz="120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1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17A3-7831-456A-91C0-90D4A41BB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88B916-739E-4B95-B339-2B79A468A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ECDC8-0A21-41D1-9AA1-D95DC4CB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2B3BB-1EA7-4144-A7A3-7BDFDB05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CCF58-9C8B-4A9D-B17C-C53CC517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0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8B957D-0948-4041-B132-73C8DABFC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9FFEC1-1035-472F-944A-432717B4D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C8D8-CA87-417B-975D-CD1316B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3445B-E336-4F62-9315-2D9263B4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2F6C7-6EED-4FA2-8E5B-F4171086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83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C5804-BFB6-4857-9418-A2144FB6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4F80B-437A-4ADB-BF1A-5E5DB62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28C3A-26EC-4ACF-9494-E1338517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EA0A-A708-4131-B169-48C188DA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E36D7-7EE2-4579-AEE7-9E4ADE76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43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CDE0A-D7F6-48DC-A1C0-FF058CF2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5B0A0-B9CA-4307-BCC4-1F1A3251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FBBC92-6B68-4150-875C-1833342A0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78483-BAE6-4548-BA63-E383673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47F304-A1DB-4E6A-900F-DD9E52F8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414FA-A73E-4B46-88DE-267C998B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01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B2E2-E8C6-4E4A-8C90-E3E970B0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93A94-587F-4332-BB2B-2A4313116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2F785E-F2DA-4415-B1CD-9B8FD8EA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4431B-56B7-4890-BC46-20AB56BD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EE891-47CE-4FE9-93A9-DDAB978AA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370267-1E4A-4418-BFAC-673EED21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A5A1A1-A7DD-45D5-9E78-24846429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22DF4-DA3C-41DB-8183-4D59A765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0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FF94E-2979-417B-AE19-D4F79BA6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097BA-A8FF-413A-9E7D-05CD50B3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3279E-E3CB-46CD-910B-EB5A0154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DDD5E-C346-4F0C-A6BE-F3A67C6F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0CB2A-827C-4D63-A862-7DAC8B9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7C6253-5E90-4A35-B738-A84E6C14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965447-0450-4FD6-8E7F-1FA4CB2E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5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04D18-F3DE-4289-9469-5AE8948D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8AEDC-6FFC-48AF-9A97-39EA1C1C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1E9819-4BC4-476A-94D2-E497FC860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3B3CE-A8D6-4E84-B88F-0A316E5E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DAD84-AC9F-47FE-930D-0F5CE03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12010A-394E-4ADD-B5E2-D1C3C97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42450-090D-41DB-91EB-F8B43431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5FA31E-C19E-41FB-B4B2-D044ECC1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05E5D1-46F4-41D0-A8EC-AF63EFF65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F6ED7-AF39-439F-AC43-458C48E9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BA568E-A4D5-4AF0-87F1-D7F04ED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D4B15-FCD1-49CD-8919-D25907D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C30A0-6897-4163-A3DF-D2334B8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B19F9-6C1B-4D45-8262-A504D4C83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6ED0D-51E5-432E-AFFF-BFCED093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112F7-F361-435B-BE9B-696CE627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AD25-DC94-4F20-A2E9-56E10D0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6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F01C72-308F-481C-AC11-3B083E44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C0DAC-EC66-4CEF-A8A0-105138D66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EE995-EE73-45BF-982E-3CF086431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F1F56-D55E-4B08-8E23-537F8A5AF3B8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D41060-EC27-4FD3-8148-80FF0F705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C7555-7ED2-4163-9552-64DBA69D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2C151-A544-4D0D-AD96-C9215FAC7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文本属性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FFE378-8F00-48BA-AA50-06CF62164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96"/>
          <a:stretch/>
        </p:blipFill>
        <p:spPr>
          <a:xfrm>
            <a:off x="427565" y="632397"/>
            <a:ext cx="9667781" cy="359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16880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525B448-074B-48D2-8E4A-407179253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8008D8F1-06D5-4363-B83A-6AE0F6B91DBA}"/>
              </a:ext>
            </a:extLst>
          </p:cNvPr>
          <p:cNvGrpSpPr/>
          <p:nvPr/>
        </p:nvGrpSpPr>
        <p:grpSpPr>
          <a:xfrm>
            <a:off x="1449244" y="2099385"/>
            <a:ext cx="9468138" cy="2659231"/>
            <a:chOff x="1449244" y="1586301"/>
            <a:chExt cx="9468138" cy="2659231"/>
          </a:xfrm>
        </p:grpSpPr>
        <p:sp>
          <p:nvSpPr>
            <p:cNvPr id="214" name="文本框 213"/>
            <p:cNvSpPr txBox="1">
              <a:spLocks noChangeArrowheads="1"/>
            </p:cNvSpPr>
            <p:nvPr/>
          </p:nvSpPr>
          <p:spPr bwMode="auto">
            <a:xfrm>
              <a:off x="1449244" y="1586301"/>
              <a:ext cx="946813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方正正黑简体" pitchFamily="2" charset="-122"/>
                  <a:ea typeface="方正正黑简体" pitchFamily="2" charset="-122"/>
                </a:defRPr>
              </a:lvl9pPr>
            </a:lstStyle>
            <a:p>
              <a:pPr algn="ctr"/>
              <a:r>
                <a:rPr lang="zh-CN" altLang="en-US" sz="80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文本属性</a:t>
              </a:r>
            </a:p>
          </p:txBody>
        </p:sp>
        <p:sp>
          <p:nvSpPr>
            <p:cNvPr id="215" name="文本框 214"/>
            <p:cNvSpPr txBox="1"/>
            <p:nvPr/>
          </p:nvSpPr>
          <p:spPr>
            <a:xfrm>
              <a:off x="2802275" y="3501546"/>
              <a:ext cx="6587452" cy="743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主讲人：</a:t>
              </a:r>
              <a:r>
                <a:rPr lang="en-US" altLang="zh-CN" sz="3200" dirty="0">
                  <a:ln>
                    <a:solidFill>
                      <a:schemeClr val="bg1"/>
                    </a:solidFill>
                  </a:ln>
                  <a:blipFill dpi="0"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a:blip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kerwin</a:t>
              </a:r>
              <a:endParaRPr lang="zh-CN" altLang="en-US" sz="3200" dirty="0">
                <a:ln>
                  <a:solidFill>
                    <a:schemeClr val="bg1"/>
                  </a:solidFill>
                </a:ln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36434" y="3070320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4832351" y="3070320"/>
              <a:ext cx="1195916" cy="11006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28267" y="3076671"/>
              <a:ext cx="1195917" cy="110067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7224185" y="3078787"/>
              <a:ext cx="1195916" cy="112184"/>
            </a:xfrm>
            <a:prstGeom prst="rect">
              <a:avLst/>
            </a:prstGeom>
            <a:solidFill>
              <a:schemeClr val="bg1">
                <a:lumMod val="9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67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01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文本属性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DFC2011-A794-4C7A-8977-20FD8533138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3754199"/>
              </p:ext>
            </p:extLst>
          </p:nvPr>
        </p:nvGraphicFramePr>
        <p:xfrm>
          <a:off x="535709" y="1051859"/>
          <a:ext cx="11182581" cy="4119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font-size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字体大小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单位是px，浏览器默认是16px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设计图常用字号是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12px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1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font-family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字体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当字体是中文字体、英文字体中有空格时，需加双引号；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多个字体中间用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+mn-ea"/>
                        </a:rPr>
                        <a:t>逗号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链接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先解析第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个字体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如果没有解析第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个字体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,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以此类推</a:t>
                      </a:r>
                      <a:endParaRPr lang="zh-CN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551189"/>
                  </a:ext>
                </a:extLst>
              </a:tr>
              <a:tr h="75311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3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color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颜色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color:red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;  color:#ff0;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+mn-ea"/>
                        </a:rPr>
                        <a:t>color:rgb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(255,0,0);  0-255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4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font-weight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>
                          <a:solidFill>
                            <a:schemeClr val="tx1"/>
                          </a:solidFill>
                          <a:latin typeface="+mn-ea"/>
                        </a:rPr>
                        <a:t>加粗</a:t>
                      </a:r>
                      <a:endParaRPr lang="zh-CN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font-weight:bolder(更粗的)/bold（加粗）/normal（常规）</a:t>
                      </a: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font-weight:100-900; 100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-500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不加粗   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600-900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加粗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5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font-style</a:t>
                      </a:r>
                      <a:endParaRPr lang="en-US" altLang="en-US" sz="1600" b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倾斜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font-style：italic(斜体字)/oblique(倾斜的文字)/normal（常规显示）;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4B87D27-C888-48AE-ADB4-F182EF747418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4488501"/>
              </p:ext>
            </p:extLst>
          </p:nvPr>
        </p:nvGraphicFramePr>
        <p:xfrm>
          <a:off x="473710" y="5172414"/>
          <a:ext cx="11244580" cy="1484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7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0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374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6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text-align</a:t>
                      </a:r>
                      <a:endParaRPr lang="en-US" altLang="en-US" sz="1600" b="0" u="sng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文本水平对齐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text-align:left;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水平靠左</a:t>
                      </a: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text-align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：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right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；水平靠右</a:t>
                      </a: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text-align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：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center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；水平居中</a:t>
                      </a: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text-align:justify;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水平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2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cs typeface="+mn-ea"/>
                        </a:rPr>
                        <a:t>端对齐，但是只对多行起作用。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02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文本属性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7AB45D8-6DCC-4507-9D5D-ED4A03424A59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924815"/>
              </p:ext>
            </p:extLst>
          </p:nvPr>
        </p:nvGraphicFramePr>
        <p:xfrm>
          <a:off x="518839" y="1588006"/>
          <a:ext cx="11244580" cy="4401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1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9378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个数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属性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描述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600" b="1" dirty="0">
                          <a:solidFill>
                            <a:schemeClr val="bg1"/>
                          </a:solidFill>
                          <a:latin typeface="+mn-ea"/>
                        </a:rPr>
                        <a:t>说明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F6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00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7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rgbClr val="FF0000"/>
                          </a:solidFill>
                          <a:latin typeface="+mn-ea"/>
                        </a:rPr>
                        <a:t>line-height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行高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line-height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的数据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=height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的数据，可以实现单行文本垂直居中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007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8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text-indent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首行缩进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text-indent可以取负值；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cs typeface="+mn-lt"/>
                        </a:rPr>
                        <a:t>   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text-indent属性只对第一行起作用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5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9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+mn-ea"/>
                        </a:rPr>
                        <a:t>letter-spacing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字间距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控制文字和文字之间的间距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5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10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u="sng" dirty="0">
                          <a:solidFill>
                            <a:schemeClr val="tx1"/>
                          </a:solidFill>
                          <a:latin typeface="+mn-ea"/>
                        </a:rPr>
                        <a:t>text-decoration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文本修饰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text-decoration:none没有/underline下划线/overline上划线/line-through删除线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670877"/>
                  </a:ext>
                </a:extLst>
              </a:tr>
              <a:tr h="68158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11</a:t>
                      </a:r>
                      <a:endParaRPr lang="en-US" altLang="en-US" sz="1600" b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ea"/>
                        </a:rPr>
                        <a:t>font</a:t>
                      </a: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</a:rPr>
                        <a:t>文字简写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font是font-style font-weight font-size / line-height font-family 的简写。</a:t>
                      </a:r>
                    </a:p>
                    <a:p>
                      <a:pPr indent="0">
                        <a:lnSpc>
                          <a:spcPct val="150000"/>
                        </a:lnSpc>
                        <a:buNone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  <a:cs typeface="+mn-lt"/>
                        </a:rPr>
                        <a:t>font:italic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cs typeface="+mn-lt"/>
                        </a:rPr>
                        <a:t>  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800 30px/80px "宋体"；</a:t>
                      </a:r>
                      <a:r>
                        <a:rPr lang="zh-CN" sz="1600" b="0" dirty="0">
                          <a:solidFill>
                            <a:srgbClr val="FF0000"/>
                          </a:solidFill>
                          <a:ea typeface="微软雅黑" panose="020B0503020204020204" pitchFamily="34" charset="-122"/>
                          <a:cs typeface="+mn-lt"/>
                        </a:rPr>
                        <a:t>顺序不能改变</a:t>
                      </a:r>
                      <a:r>
                        <a:rPr lang="zh-CN" sz="1600" b="0" dirty="0">
                          <a:solidFill>
                            <a:schemeClr val="tx1"/>
                          </a:solidFill>
                          <a:ea typeface="微软雅黑" panose="020B0503020204020204" pitchFamily="34" charset="-122"/>
                          <a:cs typeface="+mn-lt"/>
                        </a:rPr>
                        <a:t> ,必须同时指定font-size和font-family属性时才起作用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ea typeface="微软雅黑" panose="020B0503020204020204" pitchFamily="34" charset="-122"/>
                        <a:cs typeface="+mn-lt"/>
                      </a:endParaRPr>
                    </a:p>
                  </a:txBody>
                  <a:tcPr marL="12700" marR="12700" marT="127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BFBFBF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432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300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03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文本属性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97E3FE-2A89-4273-A358-7315DE1C9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688" y="1581843"/>
            <a:ext cx="6063134" cy="44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86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C51EC8C6-E65E-4D19-A8D5-F85A95D09D40}"/>
              </a:ext>
            </a:extLst>
          </p:cNvPr>
          <p:cNvGrpSpPr/>
          <p:nvPr/>
        </p:nvGrpSpPr>
        <p:grpSpPr>
          <a:xfrm>
            <a:off x="0" y="286892"/>
            <a:ext cx="3528472" cy="691011"/>
            <a:chOff x="-1996213" y="832722"/>
            <a:chExt cx="2974427" cy="58250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5814315-78C9-4D53-99D9-207D9B9D0437}"/>
                </a:ext>
              </a:extLst>
            </p:cNvPr>
            <p:cNvSpPr/>
            <p:nvPr/>
          </p:nvSpPr>
          <p:spPr>
            <a:xfrm>
              <a:off x="-1996213" y="832722"/>
              <a:ext cx="2707737" cy="582503"/>
            </a:xfrm>
            <a:prstGeom prst="rect">
              <a:avLst/>
            </a:prstGeom>
            <a:solidFill>
              <a:srgbClr val="005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7E646DB-24FA-47DF-B317-62D2DADE8102}"/>
                </a:ext>
              </a:extLst>
            </p:cNvPr>
            <p:cNvSpPr/>
            <p:nvPr/>
          </p:nvSpPr>
          <p:spPr>
            <a:xfrm>
              <a:off x="396025" y="837116"/>
              <a:ext cx="575668" cy="57566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7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摄图摩登小方体" panose="00000500000000000000" pitchFamily="2" charset="-122"/>
                <a:ea typeface="摄图摩登小方体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6D19CB7-4F50-4990-9850-04EEB0D69567}"/>
                </a:ext>
              </a:extLst>
            </p:cNvPr>
            <p:cNvSpPr txBox="1"/>
            <p:nvPr/>
          </p:nvSpPr>
          <p:spPr>
            <a:xfrm>
              <a:off x="408191" y="899459"/>
              <a:ext cx="570023" cy="42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67" b="1" dirty="0">
                  <a:ln w="28575">
                    <a:noFill/>
                  </a:ln>
                  <a:solidFill>
                    <a:srgbClr val="284540"/>
                  </a:solidFill>
                  <a:ea typeface="宋体" panose="02010600030101010101" pitchFamily="2" charset="-122"/>
                </a:rPr>
                <a:t>04</a:t>
              </a:r>
            </a:p>
          </p:txBody>
        </p:sp>
      </p:grpSp>
      <p:sp>
        <p:nvSpPr>
          <p:cNvPr id="3" name="文本框 2"/>
          <p:cNvSpPr txBox="1"/>
          <p:nvPr/>
        </p:nvSpPr>
        <p:spPr bwMode="auto">
          <a:xfrm>
            <a:off x="681758" y="436398"/>
            <a:ext cx="231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ea typeface="微软雅黑" panose="020B0503020204020204" pitchFamily="34" charset="-122"/>
              </a:rPr>
              <a:t>1-</a:t>
            </a:r>
            <a:r>
              <a:rPr lang="zh-CN" altLang="en-US" sz="1600" dirty="0">
                <a:solidFill>
                  <a:schemeClr val="bg1"/>
                </a:solidFill>
                <a:ea typeface="微软雅黑" panose="020B0503020204020204" pitchFamily="34" charset="-122"/>
              </a:rPr>
              <a:t>文本属性</a:t>
            </a: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16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033B4F3-3DE2-459F-9217-4095D57ABC73}"/>
              </a:ext>
            </a:extLst>
          </p:cNvPr>
          <p:cNvSpPr>
            <a:spLocks noEditPoints="1"/>
          </p:cNvSpPr>
          <p:nvPr/>
        </p:nvSpPr>
        <p:spPr bwMode="auto">
          <a:xfrm>
            <a:off x="187805" y="441127"/>
            <a:ext cx="479521" cy="382540"/>
          </a:xfrm>
          <a:custGeom>
            <a:avLst/>
            <a:gdLst>
              <a:gd name="T0" fmla="*/ 310 w 563"/>
              <a:gd name="T1" fmla="*/ 372 h 461"/>
              <a:gd name="T2" fmla="*/ 321 w 563"/>
              <a:gd name="T3" fmla="*/ 370 h 461"/>
              <a:gd name="T4" fmla="*/ 552 w 563"/>
              <a:gd name="T5" fmla="*/ 248 h 461"/>
              <a:gd name="T6" fmla="*/ 559 w 563"/>
              <a:gd name="T7" fmla="*/ 226 h 461"/>
              <a:gd name="T8" fmla="*/ 537 w 563"/>
              <a:gd name="T9" fmla="*/ 220 h 461"/>
              <a:gd name="T10" fmla="*/ 311 w 563"/>
              <a:gd name="T11" fmla="*/ 339 h 461"/>
              <a:gd name="T12" fmla="*/ 59 w 563"/>
              <a:gd name="T13" fmla="*/ 285 h 461"/>
              <a:gd name="T14" fmla="*/ 38 w 563"/>
              <a:gd name="T15" fmla="*/ 253 h 461"/>
              <a:gd name="T16" fmla="*/ 71 w 563"/>
              <a:gd name="T17" fmla="*/ 232 h 461"/>
              <a:gd name="T18" fmla="*/ 313 w 563"/>
              <a:gd name="T19" fmla="*/ 283 h 461"/>
              <a:gd name="T20" fmla="*/ 321 w 563"/>
              <a:gd name="T21" fmla="*/ 281 h 461"/>
              <a:gd name="T22" fmla="*/ 552 w 563"/>
              <a:gd name="T23" fmla="*/ 159 h 461"/>
              <a:gd name="T24" fmla="*/ 559 w 563"/>
              <a:gd name="T25" fmla="*/ 138 h 461"/>
              <a:gd name="T26" fmla="*/ 537 w 563"/>
              <a:gd name="T27" fmla="*/ 131 h 461"/>
              <a:gd name="T28" fmla="*/ 310 w 563"/>
              <a:gd name="T29" fmla="*/ 251 h 461"/>
              <a:gd name="T30" fmla="*/ 59 w 563"/>
              <a:gd name="T31" fmla="*/ 197 h 461"/>
              <a:gd name="T32" fmla="*/ 38 w 563"/>
              <a:gd name="T33" fmla="*/ 164 h 461"/>
              <a:gd name="T34" fmla="*/ 71 w 563"/>
              <a:gd name="T35" fmla="*/ 143 h 461"/>
              <a:gd name="T36" fmla="*/ 298 w 563"/>
              <a:gd name="T37" fmla="*/ 191 h 461"/>
              <a:gd name="T38" fmla="*/ 306 w 563"/>
              <a:gd name="T39" fmla="*/ 189 h 461"/>
              <a:gd name="T40" fmla="*/ 538 w 563"/>
              <a:gd name="T41" fmla="*/ 69 h 461"/>
              <a:gd name="T42" fmla="*/ 535 w 563"/>
              <a:gd name="T43" fmla="*/ 48 h 461"/>
              <a:gd name="T44" fmla="*/ 310 w 563"/>
              <a:gd name="T45" fmla="*/ 4 h 461"/>
              <a:gd name="T46" fmla="*/ 249 w 563"/>
              <a:gd name="T47" fmla="*/ 12 h 461"/>
              <a:gd name="T48" fmla="*/ 41 w 563"/>
              <a:gd name="T49" fmla="*/ 114 h 461"/>
              <a:gd name="T50" fmla="*/ 33 w 563"/>
              <a:gd name="T51" fmla="*/ 119 h 461"/>
              <a:gd name="T52" fmla="*/ 7 w 563"/>
              <a:gd name="T53" fmla="*/ 157 h 461"/>
              <a:gd name="T54" fmla="*/ 25 w 563"/>
              <a:gd name="T55" fmla="*/ 214 h 461"/>
              <a:gd name="T56" fmla="*/ 7 w 563"/>
              <a:gd name="T57" fmla="*/ 246 h 461"/>
              <a:gd name="T58" fmla="*/ 25 w 563"/>
              <a:gd name="T59" fmla="*/ 303 h 461"/>
              <a:gd name="T60" fmla="*/ 7 w 563"/>
              <a:gd name="T61" fmla="*/ 335 h 461"/>
              <a:gd name="T62" fmla="*/ 52 w 563"/>
              <a:gd name="T63" fmla="*/ 405 h 461"/>
              <a:gd name="T64" fmla="*/ 311 w 563"/>
              <a:gd name="T65" fmla="*/ 460 h 461"/>
              <a:gd name="T66" fmla="*/ 321 w 563"/>
              <a:gd name="T67" fmla="*/ 459 h 461"/>
              <a:gd name="T68" fmla="*/ 552 w 563"/>
              <a:gd name="T69" fmla="*/ 337 h 461"/>
              <a:gd name="T70" fmla="*/ 559 w 563"/>
              <a:gd name="T71" fmla="*/ 315 h 461"/>
              <a:gd name="T72" fmla="*/ 537 w 563"/>
              <a:gd name="T73" fmla="*/ 308 h 461"/>
              <a:gd name="T74" fmla="*/ 310 w 563"/>
              <a:gd name="T75" fmla="*/ 428 h 461"/>
              <a:gd name="T76" fmla="*/ 59 w 563"/>
              <a:gd name="T77" fmla="*/ 374 h 461"/>
              <a:gd name="T78" fmla="*/ 38 w 563"/>
              <a:gd name="T79" fmla="*/ 341 h 461"/>
              <a:gd name="T80" fmla="*/ 71 w 563"/>
              <a:gd name="T81" fmla="*/ 320 h 461"/>
              <a:gd name="T82" fmla="*/ 310 w 563"/>
              <a:gd name="T83" fmla="*/ 372 h 461"/>
              <a:gd name="T84" fmla="*/ 296 w 563"/>
              <a:gd name="T85" fmla="*/ 57 h 461"/>
              <a:gd name="T86" fmla="*/ 404 w 563"/>
              <a:gd name="T87" fmla="*/ 78 h 461"/>
              <a:gd name="T88" fmla="*/ 357 w 563"/>
              <a:gd name="T89" fmla="*/ 101 h 461"/>
              <a:gd name="T90" fmla="*/ 249 w 563"/>
              <a:gd name="T91" fmla="*/ 79 h 461"/>
              <a:gd name="T92" fmla="*/ 296 w 563"/>
              <a:gd name="T93" fmla="*/ 57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63" h="461">
                <a:moveTo>
                  <a:pt x="310" y="372"/>
                </a:moveTo>
                <a:cubicBezTo>
                  <a:pt x="314" y="372"/>
                  <a:pt x="318" y="371"/>
                  <a:pt x="321" y="370"/>
                </a:cubicBezTo>
                <a:cubicBezTo>
                  <a:pt x="552" y="248"/>
                  <a:pt x="552" y="248"/>
                  <a:pt x="552" y="248"/>
                </a:cubicBezTo>
                <a:cubicBezTo>
                  <a:pt x="560" y="244"/>
                  <a:pt x="563" y="234"/>
                  <a:pt x="559" y="226"/>
                </a:cubicBezTo>
                <a:cubicBezTo>
                  <a:pt x="555" y="218"/>
                  <a:pt x="545" y="215"/>
                  <a:pt x="537" y="220"/>
                </a:cubicBezTo>
                <a:cubicBezTo>
                  <a:pt x="311" y="339"/>
                  <a:pt x="311" y="339"/>
                  <a:pt x="311" y="339"/>
                </a:cubicBezTo>
                <a:cubicBezTo>
                  <a:pt x="59" y="285"/>
                  <a:pt x="59" y="285"/>
                  <a:pt x="59" y="285"/>
                </a:cubicBezTo>
                <a:cubicBezTo>
                  <a:pt x="44" y="282"/>
                  <a:pt x="35" y="268"/>
                  <a:pt x="38" y="253"/>
                </a:cubicBezTo>
                <a:cubicBezTo>
                  <a:pt x="41" y="238"/>
                  <a:pt x="56" y="228"/>
                  <a:pt x="71" y="232"/>
                </a:cubicBezTo>
                <a:cubicBezTo>
                  <a:pt x="71" y="232"/>
                  <a:pt x="313" y="283"/>
                  <a:pt x="313" y="283"/>
                </a:cubicBezTo>
                <a:cubicBezTo>
                  <a:pt x="316" y="283"/>
                  <a:pt x="318" y="283"/>
                  <a:pt x="321" y="281"/>
                </a:cubicBezTo>
                <a:cubicBezTo>
                  <a:pt x="552" y="159"/>
                  <a:pt x="552" y="159"/>
                  <a:pt x="552" y="159"/>
                </a:cubicBezTo>
                <a:cubicBezTo>
                  <a:pt x="560" y="155"/>
                  <a:pt x="563" y="146"/>
                  <a:pt x="559" y="138"/>
                </a:cubicBezTo>
                <a:cubicBezTo>
                  <a:pt x="555" y="130"/>
                  <a:pt x="545" y="127"/>
                  <a:pt x="537" y="131"/>
                </a:cubicBezTo>
                <a:cubicBezTo>
                  <a:pt x="310" y="251"/>
                  <a:pt x="310" y="251"/>
                  <a:pt x="310" y="251"/>
                </a:cubicBezTo>
                <a:cubicBezTo>
                  <a:pt x="59" y="197"/>
                  <a:pt x="59" y="197"/>
                  <a:pt x="59" y="197"/>
                </a:cubicBezTo>
                <a:cubicBezTo>
                  <a:pt x="44" y="194"/>
                  <a:pt x="35" y="179"/>
                  <a:pt x="38" y="164"/>
                </a:cubicBezTo>
                <a:cubicBezTo>
                  <a:pt x="41" y="149"/>
                  <a:pt x="56" y="140"/>
                  <a:pt x="71" y="143"/>
                </a:cubicBezTo>
                <a:cubicBezTo>
                  <a:pt x="71" y="143"/>
                  <a:pt x="297" y="191"/>
                  <a:pt x="298" y="191"/>
                </a:cubicBezTo>
                <a:cubicBezTo>
                  <a:pt x="301" y="191"/>
                  <a:pt x="303" y="191"/>
                  <a:pt x="306" y="189"/>
                </a:cubicBezTo>
                <a:cubicBezTo>
                  <a:pt x="306" y="189"/>
                  <a:pt x="538" y="69"/>
                  <a:pt x="538" y="69"/>
                </a:cubicBezTo>
                <a:cubicBezTo>
                  <a:pt x="554" y="61"/>
                  <a:pt x="553" y="51"/>
                  <a:pt x="535" y="48"/>
                </a:cubicBezTo>
                <a:cubicBezTo>
                  <a:pt x="310" y="4"/>
                  <a:pt x="310" y="4"/>
                  <a:pt x="310" y="4"/>
                </a:cubicBezTo>
                <a:cubicBezTo>
                  <a:pt x="292" y="0"/>
                  <a:pt x="265" y="4"/>
                  <a:pt x="249" y="12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38" y="116"/>
                  <a:pt x="35" y="118"/>
                  <a:pt x="33" y="119"/>
                </a:cubicBezTo>
                <a:cubicBezTo>
                  <a:pt x="20" y="128"/>
                  <a:pt x="10" y="141"/>
                  <a:pt x="7" y="157"/>
                </a:cubicBezTo>
                <a:cubicBezTo>
                  <a:pt x="2" y="179"/>
                  <a:pt x="10" y="200"/>
                  <a:pt x="25" y="214"/>
                </a:cubicBezTo>
                <a:cubicBezTo>
                  <a:pt x="16" y="222"/>
                  <a:pt x="9" y="233"/>
                  <a:pt x="7" y="246"/>
                </a:cubicBezTo>
                <a:cubicBezTo>
                  <a:pt x="2" y="268"/>
                  <a:pt x="10" y="289"/>
                  <a:pt x="25" y="303"/>
                </a:cubicBezTo>
                <a:cubicBezTo>
                  <a:pt x="16" y="311"/>
                  <a:pt x="9" y="322"/>
                  <a:pt x="7" y="335"/>
                </a:cubicBezTo>
                <a:cubicBezTo>
                  <a:pt x="0" y="367"/>
                  <a:pt x="20" y="399"/>
                  <a:pt x="52" y="405"/>
                </a:cubicBezTo>
                <a:cubicBezTo>
                  <a:pt x="52" y="405"/>
                  <a:pt x="310" y="461"/>
                  <a:pt x="311" y="460"/>
                </a:cubicBezTo>
                <a:cubicBezTo>
                  <a:pt x="314" y="460"/>
                  <a:pt x="318" y="460"/>
                  <a:pt x="321" y="459"/>
                </a:cubicBezTo>
                <a:cubicBezTo>
                  <a:pt x="552" y="337"/>
                  <a:pt x="552" y="337"/>
                  <a:pt x="552" y="337"/>
                </a:cubicBezTo>
                <a:cubicBezTo>
                  <a:pt x="560" y="332"/>
                  <a:pt x="563" y="323"/>
                  <a:pt x="559" y="315"/>
                </a:cubicBezTo>
                <a:cubicBezTo>
                  <a:pt x="555" y="307"/>
                  <a:pt x="545" y="304"/>
                  <a:pt x="537" y="308"/>
                </a:cubicBezTo>
                <a:cubicBezTo>
                  <a:pt x="310" y="428"/>
                  <a:pt x="310" y="428"/>
                  <a:pt x="310" y="428"/>
                </a:cubicBezTo>
                <a:cubicBezTo>
                  <a:pt x="59" y="374"/>
                  <a:pt x="59" y="374"/>
                  <a:pt x="59" y="374"/>
                </a:cubicBezTo>
                <a:cubicBezTo>
                  <a:pt x="44" y="371"/>
                  <a:pt x="35" y="356"/>
                  <a:pt x="38" y="341"/>
                </a:cubicBezTo>
                <a:cubicBezTo>
                  <a:pt x="41" y="327"/>
                  <a:pt x="56" y="317"/>
                  <a:pt x="71" y="320"/>
                </a:cubicBezTo>
                <a:cubicBezTo>
                  <a:pt x="71" y="320"/>
                  <a:pt x="309" y="372"/>
                  <a:pt x="310" y="372"/>
                </a:cubicBezTo>
                <a:close/>
                <a:moveTo>
                  <a:pt x="296" y="57"/>
                </a:moveTo>
                <a:cubicBezTo>
                  <a:pt x="404" y="78"/>
                  <a:pt x="404" y="78"/>
                  <a:pt x="404" y="78"/>
                </a:cubicBezTo>
                <a:cubicBezTo>
                  <a:pt x="357" y="101"/>
                  <a:pt x="357" y="101"/>
                  <a:pt x="357" y="101"/>
                </a:cubicBezTo>
                <a:cubicBezTo>
                  <a:pt x="249" y="79"/>
                  <a:pt x="249" y="79"/>
                  <a:pt x="249" y="79"/>
                </a:cubicBezTo>
                <a:lnTo>
                  <a:pt x="296" y="57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E30D86-BD8F-437D-9A39-CC7034BA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053" y="2119746"/>
            <a:ext cx="9924516" cy="29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4175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3F24905-C3D6-47AD-BF0B-7E573DA17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本框 12"/>
          <p:cNvSpPr txBox="1">
            <a:spLocks noChangeArrowheads="1"/>
          </p:cNvSpPr>
          <p:nvPr/>
        </p:nvSpPr>
        <p:spPr bwMode="auto">
          <a:xfrm>
            <a:off x="3197226" y="1937310"/>
            <a:ext cx="5797551" cy="291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itchFamily="2" charset="-122"/>
                <a:ea typeface="方正正黑简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5333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zh-CN" altLang="en-US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谢谢观看</a:t>
            </a:r>
            <a:r>
              <a:rPr lang="en-US" altLang="zh-CN" sz="8000" dirty="0">
                <a:solidFill>
                  <a:schemeClr val="bg1"/>
                </a:solidFill>
                <a:latin typeface="摄图摩登小方体" panose="00000500000000000000" pitchFamily="2" charset="-122"/>
                <a:ea typeface="摄图摩登小方体" panose="00000500000000000000" pitchFamily="2" charset="-122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e75f4a6-fb02-4283-aa86-b9122781fb6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e75f4a6-fb02-4283-aa86-b9122781fb6b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cad4e5-a7ac-438f-a8d5-c319e64ff2a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350</Words>
  <Application>Microsoft Office PowerPoint</Application>
  <PresentationFormat>宽屏</PresentationFormat>
  <Paragraphs>88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汉仪菱心体简</vt:lpstr>
      <vt:lpstr>摄图摩登小方体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243589714@qq.com</dc:creator>
  <cp:lastModifiedBy>Liu Kerwin</cp:lastModifiedBy>
  <cp:revision>258</cp:revision>
  <dcterms:created xsi:type="dcterms:W3CDTF">2021-09-22T09:14:56Z</dcterms:created>
  <dcterms:modified xsi:type="dcterms:W3CDTF">2021-10-16T03:36:08Z</dcterms:modified>
</cp:coreProperties>
</file>