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列表属性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列表属性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218BEB1-8FBC-4EB3-8636-EBB294494A9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3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定义列表符合样式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: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disc(实心圆)/circle(空心圆)/square(实心方块)/none(去掉符号)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list-style-image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将图片设置为列表符合样式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list-style-image:url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list-style-position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设置列表项标记的放置位置。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outside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；列表的外面 默认值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inside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；列表的里面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effectLst/>
                          <a:latin typeface="+mn-ea"/>
                        </a:rPr>
                        <a:t>list-style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简写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list-style:none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去除列表符号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4eda04-af9c-4a2e-8dc9-13165344cfb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93</Words>
  <Application>Microsoft Office PowerPoint</Application>
  <PresentationFormat>宽屏</PresentationFormat>
  <Paragraphs>31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263</cp:revision>
  <dcterms:created xsi:type="dcterms:W3CDTF">2021-09-22T09:14:56Z</dcterms:created>
  <dcterms:modified xsi:type="dcterms:W3CDTF">2021-10-16T03:36:26Z</dcterms:modified>
</cp:coreProperties>
</file>