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背景属性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背景属性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FFB9128-93BD-4670-BD9A-C7C5D11EDEC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244580" cy="451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background-color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背景颜色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background-color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red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background-image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背景图片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background-image:url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背景图片的平铺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background-repeat:no-repeat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/repeat/repeat-x/repeat-y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4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background-position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背景图片的定位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background-position</a:t>
                      </a: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：水平位置    垂直位置；可以给负值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background-attachment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背景图片的固定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background-attachment : scroll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滚动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)/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fixed（固定，固定在浏览器窗口里面，固定之后就相对于浏览器窗口了） ;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可以简写成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background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8b0948-e1c6-4a9c-b455-53a8953f1f0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108</Words>
  <Application>Microsoft Office PowerPoint</Application>
  <PresentationFormat>宽屏</PresentationFormat>
  <Paragraphs>34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268</cp:revision>
  <dcterms:created xsi:type="dcterms:W3CDTF">2021-09-22T09:14:56Z</dcterms:created>
  <dcterms:modified xsi:type="dcterms:W3CDTF">2021-10-16T03:36:35Z</dcterms:modified>
</cp:coreProperties>
</file>