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2" r:id="rId2"/>
    <p:sldId id="326" r:id="rId3"/>
    <p:sldId id="343" r:id="rId4"/>
    <p:sldId id="344" r:id="rId5"/>
    <p:sldId id="32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0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42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溢出属性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溢出属性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EE5F84F-EC05-499D-B0BF-57A568A4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9" y="1630528"/>
            <a:ext cx="8928745" cy="437310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溢出属性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FAFC71-23DB-4A5B-A077-D28D8655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80" y="1904130"/>
            <a:ext cx="10544842" cy="28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7259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溢出属性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B82AC-E540-49F4-B752-07130B92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70" y="1435854"/>
            <a:ext cx="6694502" cy="47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5985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26</Words>
  <Application>Microsoft Office PowerPoint</Application>
  <PresentationFormat>宽屏</PresentationFormat>
  <Paragraphs>21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268</cp:revision>
  <dcterms:created xsi:type="dcterms:W3CDTF">2021-09-22T09:14:56Z</dcterms:created>
  <dcterms:modified xsi:type="dcterms:W3CDTF">2021-10-25T10:23:22Z</dcterms:modified>
</cp:coreProperties>
</file>