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26" r:id="rId3"/>
    <p:sldId id="343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69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元素显示类型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元素显示类型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7CAA9-0DD0-4A17-A290-F0437DFB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41" y="1316653"/>
            <a:ext cx="10336568" cy="514823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元素显示类型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D34A9D-9636-4E87-9BC2-B23436B8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36" y="1250629"/>
            <a:ext cx="10048332" cy="5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32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24</Words>
  <Application>Microsoft Office PowerPoint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277</cp:revision>
  <dcterms:created xsi:type="dcterms:W3CDTF">2021-09-22T09:14:56Z</dcterms:created>
  <dcterms:modified xsi:type="dcterms:W3CDTF">2021-10-26T07:59:07Z</dcterms:modified>
</cp:coreProperties>
</file>