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26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定位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定位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16B1EB-615F-42D4-8B69-B004985D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43512"/>
              </p:ext>
            </p:extLst>
          </p:nvPr>
        </p:nvGraphicFramePr>
        <p:xfrm>
          <a:off x="320964" y="1023062"/>
          <a:ext cx="11261725" cy="571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328952875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1815391038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39291493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180901826"/>
                    </a:ext>
                  </a:extLst>
                </a:gridCol>
                <a:gridCol w="4730115">
                  <a:extLst>
                    <a:ext uri="{9D8B030D-6E8A-4147-A177-3AD203B41FA5}">
                      <a16:colId xmlns:a16="http://schemas.microsoft.com/office/drawing/2014/main" val="137875183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961870530"/>
                    </a:ext>
                  </a:extLst>
                </a:gridCol>
              </a:tblGrid>
              <a:tr h="1128395"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定位 </a:t>
                      </a:r>
                      <a:r>
                        <a:rPr lang="zh-CN" altLang="en-US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en-US" altLang="zh-CN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position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solidFill>
                      <a:srgbClr val="EA55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solidFill>
                      <a:srgbClr val="EA55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solidFill>
                      <a:srgbClr val="EA55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533823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书写语法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文档流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偏移位置（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</a:rPr>
                        <a:t>top  left  right  bottom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）时候的参照物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层叠顺序（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</a:rPr>
                        <a:t>z-index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）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85124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position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static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默认值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默认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默认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sym typeface="微软雅黑" panose="020B0503020204020204" pitchFamily="34" charset="-122"/>
                        </a:rPr>
                        <a:t>z-index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sym typeface="微软雅黑" panose="020B0503020204020204" pitchFamily="34" charset="-122"/>
                        </a:rPr>
                        <a:t>属性是不带单位的，并且可以给负值，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sym typeface="微软雅黑" panose="020B0503020204020204" pitchFamily="34" charset="-122"/>
                        </a:rPr>
                        <a:t>没有设置z-index时，最后写的对象优先显示在上层，设置后，数值越大，层越靠上；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4927"/>
                  </a:ext>
                </a:extLst>
              </a:tr>
              <a:tr h="12674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position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absolute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 u="sng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绝对定位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脱离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A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）当没有父元素或者父元素没有定位，参照物是浏览器窗口的</a:t>
                      </a:r>
                      <a:r>
                        <a:rPr lang="zh-CN" altLang="en-US" sz="1600" b="0">
                          <a:solidFill>
                            <a:srgbClr val="FF0000"/>
                          </a:solidFill>
                          <a:latin typeface="+mn-ea"/>
                        </a:rPr>
                        <a:t>第一屏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B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）有父元素且父元素有定位，</a:t>
                      </a:r>
                      <a:r>
                        <a:rPr lang="zh-CN" altLang="en-US" sz="1600" b="0">
                          <a:solidFill>
                            <a:srgbClr val="FF0000"/>
                          </a:solidFill>
                          <a:latin typeface="+mn-ea"/>
                        </a:rPr>
                        <a:t>父元素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949486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position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relative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相对定位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不脱离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自己的初始位置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98435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position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fixed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固定定位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脱离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浏览器的当前窗口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003924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position: sticky;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粘性定位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可以做吸顶效果，粘性定位是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css3.0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新增加的，兼容不好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373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176</Words>
  <Application>Microsoft Office PowerPoint</Application>
  <PresentationFormat>宽屏</PresentationFormat>
  <Paragraphs>44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285</cp:revision>
  <dcterms:created xsi:type="dcterms:W3CDTF">2021-09-22T09:14:56Z</dcterms:created>
  <dcterms:modified xsi:type="dcterms:W3CDTF">2021-10-30T03:53:12Z</dcterms:modified>
</cp:coreProperties>
</file>