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26" r:id="rId3"/>
    <p:sldId id="343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14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精灵图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精灵图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6CC67-6CC9-4579-A413-0BC0F16B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90" y="2203387"/>
            <a:ext cx="11875110" cy="122561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精灵图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7077B3-3B17-46D7-9C4C-71AD139D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5" y="1389567"/>
            <a:ext cx="11613356" cy="43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8284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21</Words>
  <Application>Microsoft Office PowerPoint</Application>
  <PresentationFormat>宽屏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295</cp:revision>
  <dcterms:created xsi:type="dcterms:W3CDTF">2021-09-22T09:14:56Z</dcterms:created>
  <dcterms:modified xsi:type="dcterms:W3CDTF">2021-10-31T05:27:22Z</dcterms:modified>
</cp:coreProperties>
</file>