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26" r:id="rId3"/>
    <p:sldId id="343" r:id="rId4"/>
    <p:sldId id="344" r:id="rId5"/>
    <p:sldId id="345" r:id="rId6"/>
    <p:sldId id="346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13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47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2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6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宽高自适应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宽高自适应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D61728-CD21-4A4B-91D7-E181BAC2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3" y="1643990"/>
            <a:ext cx="11779855" cy="32005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宽高自适应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17086-6FAB-4756-B849-115F9F91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127409"/>
            <a:ext cx="11621097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3646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宽高自适应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D683E-5C07-4D66-B8DF-0CAB530D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9" y="1790616"/>
            <a:ext cx="11684601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278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宽高自适应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B170B7-BB0E-4C8E-AB75-0DAF40E0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2" y="2101782"/>
            <a:ext cx="11767155" cy="13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2856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宽高自适应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345C9-599B-4849-8A9F-2E3F8A80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1" y="2136708"/>
            <a:ext cx="1183065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162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48</Words>
  <Application>Microsoft Office PowerPoint</Application>
  <PresentationFormat>宽屏</PresentationFormat>
  <Paragraphs>31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315</cp:revision>
  <dcterms:created xsi:type="dcterms:W3CDTF">2021-09-22T09:14:56Z</dcterms:created>
  <dcterms:modified xsi:type="dcterms:W3CDTF">2021-10-31T09:35:27Z</dcterms:modified>
</cp:coreProperties>
</file>