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26" r:id="rId3"/>
    <p:sldId id="343" r:id="rId4"/>
    <p:sldId id="344" r:id="rId5"/>
    <p:sldId id="346" r:id="rId6"/>
    <p:sldId id="345" r:id="rId7"/>
    <p:sldId id="347" r:id="rId8"/>
    <p:sldId id="348" r:id="rId9"/>
    <p:sldId id="349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5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45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18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35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0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09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H5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新增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1-H5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新增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32D27A-98BE-4816-B510-B5718B80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51" y="1571529"/>
            <a:ext cx="11621097" cy="371494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1-H5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新增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411D3A-23E6-4CC2-8A59-236AFAE4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5" y="1914072"/>
            <a:ext cx="11659199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1789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1-H5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新增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D9A50F-0568-4A71-B76B-4B8A176E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5" y="1119300"/>
            <a:ext cx="11868760" cy="5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276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1-H5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新增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BAD08-B9F5-442A-A554-32482354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3" y="1736638"/>
            <a:ext cx="11741753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0061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1-H5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新增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9919D7-8972-436D-B2BB-C33D1012D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8" y="1295290"/>
            <a:ext cx="11760804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071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1-H5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新增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ACF67-B110-4822-8169-6995910D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6" y="1759837"/>
            <a:ext cx="10573293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2673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07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1-H5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新增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B71A26-9AE2-47B3-BE1C-D9EDA110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0" y="1759837"/>
            <a:ext cx="10023409" cy="382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018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08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1-H5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新增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1F6D8C9-EF9C-4BFD-B60E-AD00A746BB81}"/>
              </a:ext>
            </a:extLst>
          </p:cNvPr>
          <p:cNvGrpSpPr/>
          <p:nvPr/>
        </p:nvGrpSpPr>
        <p:grpSpPr>
          <a:xfrm>
            <a:off x="843438" y="1676310"/>
            <a:ext cx="9544541" cy="4529766"/>
            <a:chOff x="843438" y="1676310"/>
            <a:chExt cx="9544541" cy="452976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5A3B4-FFEF-491C-964B-DB2E8ED48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438" y="1676310"/>
              <a:ext cx="9544541" cy="175269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6AD7300-42E2-4D93-866D-DA864F941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38" y="3458568"/>
              <a:ext cx="8141118" cy="155583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1BF1506-121A-43E5-B9AA-EF6BC8D8C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38" y="5043966"/>
              <a:ext cx="9296878" cy="1162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69675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43</Words>
  <Application>Microsoft Office PowerPoint</Application>
  <PresentationFormat>宽屏</PresentationFormat>
  <Paragraphs>46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354</cp:revision>
  <dcterms:created xsi:type="dcterms:W3CDTF">2021-09-22T09:14:56Z</dcterms:created>
  <dcterms:modified xsi:type="dcterms:W3CDTF">2021-11-04T02:36:55Z</dcterms:modified>
</cp:coreProperties>
</file>