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2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26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51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06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45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48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CSS3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选择器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576B9-10BA-4210-A03D-89C9C5E9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051859"/>
            <a:ext cx="11805257" cy="55374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FFBCB-2EBA-41F0-8E55-67C0A1AE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284"/>
            <a:ext cx="12192000" cy="4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789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76ABEA-4018-4BB4-A557-B0E5F414A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03"/>
          <a:stretch/>
        </p:blipFill>
        <p:spPr>
          <a:xfrm>
            <a:off x="819189" y="2164454"/>
            <a:ext cx="8873451" cy="17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8215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5955FC-7473-420C-90D9-04ECC818D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84"/>
          <a:stretch/>
        </p:blipFill>
        <p:spPr>
          <a:xfrm>
            <a:off x="510308" y="1769450"/>
            <a:ext cx="10863946" cy="28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3299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DB6751-077B-4023-A497-656CC560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1" y="1715768"/>
            <a:ext cx="11501157" cy="34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666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4059AA-8FA4-423E-9E92-906D9577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8" y="2367093"/>
            <a:ext cx="8964297" cy="11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968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3A6425-CB90-4D22-B49C-36BC9BC6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5" y="1762954"/>
            <a:ext cx="10147031" cy="2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740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1-CSS3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选择器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A74009-5956-4B5E-AD82-1E15C64A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8" y="1230324"/>
            <a:ext cx="6145498" cy="53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853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52</Words>
  <Application>Microsoft Office PowerPoint</Application>
  <PresentationFormat>宽屏</PresentationFormat>
  <Paragraphs>38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375</cp:revision>
  <dcterms:created xsi:type="dcterms:W3CDTF">2021-09-22T09:14:56Z</dcterms:created>
  <dcterms:modified xsi:type="dcterms:W3CDTF">2021-11-04T05:33:45Z</dcterms:modified>
</cp:coreProperties>
</file>