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2" r:id="rId2"/>
    <p:sldId id="326" r:id="rId3"/>
    <p:sldId id="343" r:id="rId4"/>
    <p:sldId id="32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47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阴影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阴影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8CB7DF-AE2D-4243-905F-1CF0DD86C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6" y="1736673"/>
            <a:ext cx="10843441" cy="271525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阴影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BE1709-EFB6-44EC-B4B2-CEBE6D2C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6" y="1558840"/>
            <a:ext cx="9134019" cy="419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979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18</Words>
  <Application>Microsoft Office PowerPoint</Application>
  <PresentationFormat>宽屏</PresentationFormat>
  <Paragraphs>12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384</cp:revision>
  <dcterms:created xsi:type="dcterms:W3CDTF">2021-09-22T09:14:56Z</dcterms:created>
  <dcterms:modified xsi:type="dcterms:W3CDTF">2021-11-04T05:37:14Z</dcterms:modified>
</cp:coreProperties>
</file>