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2" r:id="rId2"/>
    <p:sldId id="326" r:id="rId3"/>
    <p:sldId id="32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字体引入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字体引入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C1E55F-0582-46AA-9DC5-6F7CF22E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20" y="1704287"/>
            <a:ext cx="11843359" cy="429917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16</Words>
  <Application>Microsoft Office PowerPoint</Application>
  <PresentationFormat>宽屏</PresentationFormat>
  <Paragraphs>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390</cp:revision>
  <dcterms:created xsi:type="dcterms:W3CDTF">2021-09-22T09:14:56Z</dcterms:created>
  <dcterms:modified xsi:type="dcterms:W3CDTF">2021-11-07T15:26:32Z</dcterms:modified>
</cp:coreProperties>
</file>