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2" r:id="rId2"/>
    <p:sldId id="326" r:id="rId3"/>
    <p:sldId id="343" r:id="rId4"/>
    <p:sldId id="32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03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怪异盒模型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怪异盒模型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87937C-AC9A-41A7-81D4-B72DB6D4A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7" y="1339742"/>
            <a:ext cx="11798906" cy="417851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怪异盒模型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289BBE-0378-4175-B25F-D053C84F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05" y="1703741"/>
            <a:ext cx="11571961" cy="370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1333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24</Words>
  <Application>Microsoft Office PowerPoint</Application>
  <PresentationFormat>宽屏</PresentationFormat>
  <Paragraphs>12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395</cp:revision>
  <dcterms:created xsi:type="dcterms:W3CDTF">2021-09-22T09:14:56Z</dcterms:created>
  <dcterms:modified xsi:type="dcterms:W3CDTF">2021-11-08T06:06:59Z</dcterms:modified>
</cp:coreProperties>
</file>