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移动端布局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移动端布局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C1C6DF-77D3-4B6C-84BE-056FEA66477E}"/>
              </a:ext>
            </a:extLst>
          </p:cNvPr>
          <p:cNvGrpSpPr/>
          <p:nvPr/>
        </p:nvGrpSpPr>
        <p:grpSpPr>
          <a:xfrm>
            <a:off x="748145" y="987207"/>
            <a:ext cx="9149154" cy="5848315"/>
            <a:chOff x="748145" y="987207"/>
            <a:chExt cx="9149154" cy="58483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473EFA0-31E1-411A-8D99-BAFD29055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145" y="987207"/>
              <a:ext cx="9149154" cy="41071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0157F6-EDAC-457F-BE3B-DF52F12CA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89" y="5053832"/>
              <a:ext cx="8096208" cy="178169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移动端布局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56DCF0-2943-4467-8A89-AA862E65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31"/>
          <a:stretch/>
        </p:blipFill>
        <p:spPr>
          <a:xfrm>
            <a:off x="0" y="2704196"/>
            <a:ext cx="12190685" cy="8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33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24</Words>
  <Application>Microsoft Office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402</cp:revision>
  <dcterms:created xsi:type="dcterms:W3CDTF">2021-09-22T09:14:56Z</dcterms:created>
  <dcterms:modified xsi:type="dcterms:W3CDTF">2021-11-10T12:35:05Z</dcterms:modified>
</cp:coreProperties>
</file>