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2" r:id="rId2"/>
    <p:sldId id="32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2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45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11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39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81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17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29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59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68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响应式布局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09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F63FD4-EC6E-4F37-9F9A-52B43488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63" y="1495304"/>
            <a:ext cx="9150820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5930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A4A9C-CEF5-4E45-9D09-E1B5C639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9" y="1165466"/>
            <a:ext cx="5461281" cy="5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337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EFE6BC-9866-452F-B70C-3B040E1C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11" y="1387415"/>
            <a:ext cx="10611395" cy="502945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C96E1E-63C8-4752-A6E4-1CA9E02A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86" y="1478303"/>
            <a:ext cx="7804656" cy="43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333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CB23A8-2CBE-4FF9-A6B2-813905B6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1" y="1542958"/>
            <a:ext cx="7728273" cy="45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878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1F0DCD-36BB-47F5-AFD9-C02BAE39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60" y="1515538"/>
            <a:ext cx="7962476" cy="4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554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3BB7E5-43DF-4E25-8370-69B7B2C2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8" y="1717586"/>
            <a:ext cx="8116623" cy="42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558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C5C25C-FEBC-47AD-86EF-EBE6B97C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7" y="1523040"/>
            <a:ext cx="7930042" cy="44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9751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D14D8B-65ED-456A-8500-99F75824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1" y="1603007"/>
            <a:ext cx="7850585" cy="42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8693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响应式布局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3475B5-DA1E-4CF2-A502-2D2FA61E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8" y="1882695"/>
            <a:ext cx="11735403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71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72</Words>
  <Application>Microsoft Office PowerPoint</Application>
  <PresentationFormat>宽屏</PresentationFormat>
  <Paragraphs>36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436</cp:revision>
  <dcterms:created xsi:type="dcterms:W3CDTF">2021-09-22T09:14:56Z</dcterms:created>
  <dcterms:modified xsi:type="dcterms:W3CDTF">2021-11-12T07:50:19Z</dcterms:modified>
</cp:coreProperties>
</file>