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2" r:id="rId2"/>
    <p:sldId id="326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2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75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051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25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3219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871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57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24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渐变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渐变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856AF0-FEC0-4FB4-8EFB-D0C4227A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73" y="1638260"/>
            <a:ext cx="11729053" cy="154948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渐变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925907-38FB-4C48-A8F7-DF53256D4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5" y="1127409"/>
            <a:ext cx="8166520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6062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渐变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687237-ED1A-4AC8-9D3C-77EB23688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18" y="1594349"/>
            <a:ext cx="10401835" cy="30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6777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渐变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6DCC38-01BF-4342-9900-5FD744C2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23" y="1657259"/>
            <a:ext cx="11741753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1194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05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渐变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4E0827-DED7-4573-8DE8-C64AFB87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97" y="1781984"/>
            <a:ext cx="7639443" cy="22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8905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06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渐变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2E0761-DA06-496B-8490-1E68F67FB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4" y="1577880"/>
            <a:ext cx="7410831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183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07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渐变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B905F9-CAF7-45C0-AD70-4E78FBEE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8" y="1341756"/>
            <a:ext cx="7626742" cy="44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3889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08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渐变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A9E225-7D7F-4F9E-A094-95DD6B3D8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5" y="1119300"/>
            <a:ext cx="8255424" cy="5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263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42</Words>
  <Application>Microsoft Office PowerPoint</Application>
  <PresentationFormat>宽屏</PresentationFormat>
  <Paragraphs>30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425</cp:revision>
  <dcterms:created xsi:type="dcterms:W3CDTF">2021-09-22T09:14:56Z</dcterms:created>
  <dcterms:modified xsi:type="dcterms:W3CDTF">2021-11-17T05:27:46Z</dcterms:modified>
</cp:coreProperties>
</file>