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86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过渡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过渡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73A751-8C5B-4839-B650-0DB13038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1" y="1733463"/>
            <a:ext cx="11633798" cy="33910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过渡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3B7D5-C471-47CD-9D89-E5045302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1" y="1590580"/>
            <a:ext cx="10566943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006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18</Words>
  <Application>Microsoft Office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434</cp:revision>
  <dcterms:created xsi:type="dcterms:W3CDTF">2021-09-22T09:14:56Z</dcterms:created>
  <dcterms:modified xsi:type="dcterms:W3CDTF">2021-11-18T03:39:12Z</dcterms:modified>
</cp:coreProperties>
</file>