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2" r:id="rId2"/>
    <p:sldId id="326" r:id="rId3"/>
    <p:sldId id="343" r:id="rId4"/>
    <p:sldId id="344" r:id="rId5"/>
    <p:sldId id="345" r:id="rId6"/>
    <p:sldId id="346" r:id="rId7"/>
    <p:sldId id="347" r:id="rId8"/>
    <p:sldId id="350" r:id="rId9"/>
    <p:sldId id="348" r:id="rId10"/>
    <p:sldId id="349" r:id="rId11"/>
    <p:sldId id="3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658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3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81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9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99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0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71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9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2D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属性</a:t>
              </a:r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-transform</a:t>
              </a:r>
              <a:endPara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09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02EC57-E1CB-45C8-9D29-0DCBF057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4" y="2009702"/>
            <a:ext cx="11690951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745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803B7B-884E-491B-9EDF-4505ECC0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5" y="1298465"/>
            <a:ext cx="11652849" cy="426106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B354A8-9584-4FFF-B37A-4D36BFA0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4" y="2087377"/>
            <a:ext cx="10260886" cy="23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8769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54E516-7B07-4F3A-81EC-5204921823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31" y="2444750"/>
            <a:ext cx="60483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A3693C-E8BF-4B0C-8949-42347254B677}"/>
              </a:ext>
            </a:extLst>
          </p:cNvPr>
          <p:cNvSpPr txBox="1"/>
          <p:nvPr/>
        </p:nvSpPr>
        <p:spPr>
          <a:xfrm>
            <a:off x="1200727" y="1782618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设置</a:t>
            </a:r>
            <a:r>
              <a:rPr lang="en-US" altLang="zh-CN" sz="2800" dirty="0"/>
              <a:t>left-</a:t>
            </a:r>
            <a:r>
              <a:rPr lang="zh-CN" altLang="en-US" sz="2800" dirty="0"/>
              <a:t>合成图层</a:t>
            </a:r>
          </a:p>
        </p:txBody>
      </p:sp>
    </p:spTree>
    <p:extLst>
      <p:ext uri="{BB962C8B-B14F-4D97-AF65-F5344CB8AC3E}">
        <p14:creationId xmlns:p14="http://schemas.microsoft.com/office/powerpoint/2010/main" val="290107216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096739-EBE7-4877-A0BA-5466284B5F35}"/>
              </a:ext>
            </a:extLst>
          </p:cNvPr>
          <p:cNvSpPr txBox="1"/>
          <p:nvPr/>
        </p:nvSpPr>
        <p:spPr>
          <a:xfrm>
            <a:off x="1200727" y="1782618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设置</a:t>
            </a:r>
            <a:r>
              <a:rPr lang="en-US" altLang="zh-CN" sz="2800" dirty="0"/>
              <a:t>translate-</a:t>
            </a:r>
            <a:r>
              <a:rPr lang="zh-CN" altLang="en-US" sz="2800" dirty="0"/>
              <a:t>独立图层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92ABD0-8FBF-4D3F-833C-1A228AF6DD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2435514"/>
            <a:ext cx="60483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4201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0692DD-ED14-4F1E-8956-70D7E1C4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18" y="1887610"/>
            <a:ext cx="10331981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3222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79DE36-52C6-416D-AC72-7746250E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5" y="2092256"/>
            <a:ext cx="11665550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629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07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4D3D4-8160-4883-993B-35EDA419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051859"/>
            <a:ext cx="4788146" cy="3638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F97116-6DBC-43BF-803C-2B27757DB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30" y="605675"/>
            <a:ext cx="4889751" cy="5442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404931-C0C3-4316-AA3F-0CEEBB4FA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323" y="4838596"/>
            <a:ext cx="4197566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091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1-2D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-transform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ECBD0-1BF7-4985-9247-C748254C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82" y="2028753"/>
            <a:ext cx="10046216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689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77</Words>
  <Application>Microsoft Office PowerPoint</Application>
  <PresentationFormat>宽屏</PresentationFormat>
  <Paragraphs>35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462</cp:revision>
  <dcterms:created xsi:type="dcterms:W3CDTF">2021-09-22T09:14:56Z</dcterms:created>
  <dcterms:modified xsi:type="dcterms:W3CDTF">2021-11-21T03:43:55Z</dcterms:modified>
</cp:coreProperties>
</file>