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2" r:id="rId2"/>
    <p:sldId id="326" r:id="rId3"/>
    <p:sldId id="343" r:id="rId4"/>
    <p:sldId id="344" r:id="rId5"/>
    <p:sldId id="345" r:id="rId6"/>
    <p:sldId id="32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09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95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727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关键帧动画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关键帧动画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70DBF6-28E8-414E-842A-9B9F2419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5" y="1342097"/>
            <a:ext cx="10243076" cy="24004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DA4953-80F4-42B2-92E0-D3E36FBC7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81" y="4390692"/>
            <a:ext cx="9608044" cy="175269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关键帧动画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CC5F1-5346-47D1-AE0D-1A42301C9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7" y="1119300"/>
            <a:ext cx="9811254" cy="55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7939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关键帧动画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483ED8-9F32-4873-A293-130E41921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9" y="1417081"/>
            <a:ext cx="9652496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739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关键帧动画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CCAC32-3393-463A-BDB2-FEE7F0293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11" y="2463750"/>
            <a:ext cx="9404833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1399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36</Words>
  <Application>Microsoft Office PowerPoint</Application>
  <PresentationFormat>宽屏</PresentationFormat>
  <Paragraphs>18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453</cp:revision>
  <dcterms:created xsi:type="dcterms:W3CDTF">2021-09-22T09:14:56Z</dcterms:created>
  <dcterms:modified xsi:type="dcterms:W3CDTF">2021-11-22T07:06:21Z</dcterms:modified>
</cp:coreProperties>
</file>