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42" r:id="rId2"/>
    <p:sldId id="326" r:id="rId3"/>
    <p:sldId id="343" r:id="rId4"/>
    <p:sldId id="344" r:id="rId5"/>
    <p:sldId id="345" r:id="rId6"/>
    <p:sldId id="346" r:id="rId7"/>
    <p:sldId id="347" r:id="rId8"/>
    <p:sldId id="348" r:id="rId9"/>
    <p:sldId id="32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AEAFB4"/>
    <a:srgbClr val="005188"/>
    <a:srgbClr val="407DA6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465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9840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4334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6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057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7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8861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8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863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9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en-US" altLang="zh-CN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3D</a:t>
              </a:r>
              <a:endParaRPr lang="zh-CN" altLang="en-US" sz="80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1-3D</a:t>
            </a: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4DA91A3-B1D7-4939-94EE-78F413354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65" y="1240219"/>
            <a:ext cx="5759746" cy="525172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EF91F7E-D8CC-4F83-907C-8F5C91D48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361" y="2948925"/>
            <a:ext cx="7283824" cy="282589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1-3D</a:t>
            </a: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7C5A9E-46E5-4B85-8B95-607456E3D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26" y="1566041"/>
            <a:ext cx="9944611" cy="38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2386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03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1-3D</a:t>
            </a: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6C6C0D1-1D8C-4CAC-A641-83F70402D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795" y="1015700"/>
            <a:ext cx="9989063" cy="584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4050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05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1-3D</a:t>
            </a: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9F31DAD-E9F0-4744-9400-DF0976D40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26" y="1730293"/>
            <a:ext cx="10020815" cy="319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06414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06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1-3D</a:t>
            </a: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2A566B4-3BC3-45D3-9FCA-C95D93F66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06" y="1119300"/>
            <a:ext cx="10173223" cy="512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47963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07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1-3D</a:t>
            </a: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9F2E5C2-E7E1-4119-8D54-2581C80D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268" y="1676599"/>
            <a:ext cx="5099150" cy="455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02124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08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1-3D</a:t>
            </a: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D0934D-F9D1-4F8B-81AA-5F309DD41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94" y="1508026"/>
            <a:ext cx="10230376" cy="384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07193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2247</TotalTime>
  <Words>31</Words>
  <Application>Microsoft Office PowerPoint</Application>
  <PresentationFormat>宽屏</PresentationFormat>
  <Paragraphs>27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汉仪菱心体简</vt:lpstr>
      <vt:lpstr>摄图摩登小方体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470</cp:revision>
  <dcterms:created xsi:type="dcterms:W3CDTF">2021-09-22T09:14:56Z</dcterms:created>
  <dcterms:modified xsi:type="dcterms:W3CDTF">2021-11-23T07:32:20Z</dcterms:modified>
</cp:coreProperties>
</file>