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B9D0A-7023-4643-8E07-94647896A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5109A7-D600-486C-9CDF-93DAEA1FE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204A79-5D31-4277-AECB-D9AF05CCE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5A48E-0EA2-4868-8091-0004918A8882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3CD1C9-EDD3-4CD8-9FB7-20D4D765F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EF5D83-2BB1-43D8-9F26-92B11D2B3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47166-F14C-40A2-97CE-A6C365B15D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321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A75BFE-B09A-4A33-8550-FC913EE4A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023326-CAC3-4356-9FDE-358385302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BFC604-BBA6-4593-A701-1949D196A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5A48E-0EA2-4868-8091-0004918A8882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8DE210-BDD7-4CDA-B032-BA899540C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4B64BC-50DC-4234-B572-70B9B411A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47166-F14C-40A2-97CE-A6C365B15D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743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76F4C72-57DE-431B-8531-31ABCCA5E2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E8DA7A-E1ED-4F5A-8D9A-1C24C0B2B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8E1EC1-32D5-4E9A-9311-66AE508D3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5A48E-0EA2-4868-8091-0004918A8882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799FCE-7F62-4A4A-93F7-8AC677449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E481C4-4C95-44A1-A9C7-5FFEE1933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47166-F14C-40A2-97CE-A6C365B15D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168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D2FCF8-F118-4050-8D3A-78D6618FC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3D6CF3-0317-431D-A17F-4A7AD6874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76A7FE-C358-4A21-A896-28DE41A85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5A48E-0EA2-4868-8091-0004918A8882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B2B7E6-FF69-4F32-B523-1F9275F67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FAEA8E-BE3A-40A1-A032-86F61E037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47166-F14C-40A2-97CE-A6C365B15D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623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C77CD-0CE9-4866-B587-3E013F811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F37B6F-5B94-47CA-8401-50DE3389A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195969-3E14-4B5C-A65E-F81FE6EE2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5A48E-0EA2-4868-8091-0004918A8882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BD5C56-E9E0-4426-96D0-C96E47203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07E2C8-C23D-4DC5-A54D-3BF143D0C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47166-F14C-40A2-97CE-A6C365B15D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51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58CD92-0624-48AA-B3B3-693260FA7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5D051A-23D9-44A5-B8BB-EEDD27FBC7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06A9E0-A924-4F89-B7D8-952E27B5C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DF64B8-03CD-40A1-932A-460913FB9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5A48E-0EA2-4868-8091-0004918A8882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03C360-C763-4B20-9811-CF528B417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B0CBA3-0711-43C8-BF80-54551885A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47166-F14C-40A2-97CE-A6C365B15D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771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4622AC-C4BF-4BF6-A89D-0F31327B2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3843C0-08F2-4E6C-8AEB-6507F4134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272243-417D-4648-9CC5-77A22F1F1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7C8F28-9F44-43E6-AB60-3F34BB20D3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5A23E75-AB54-4028-A7D4-CD3D206049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EAAB6CF-46A1-40F1-ACAF-681B69B5F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5A48E-0EA2-4868-8091-0004918A8882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EA2D717-A9DF-4763-8257-1ADEEB3D3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3BC7F76-0559-4D19-9666-FB17746E6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47166-F14C-40A2-97CE-A6C365B15D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376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A33B1D-E839-44EA-95A9-B032F58A8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DE0EE0-221A-471F-AA69-0DC17DE74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5A48E-0EA2-4868-8091-0004918A8882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E21A3C-0E1E-4352-87F4-EB670AA48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AB029E-709A-4390-AF04-0B14C8C6F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47166-F14C-40A2-97CE-A6C365B15D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987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C7B077B-E75C-4F7B-B829-43CF42988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5A48E-0EA2-4868-8091-0004918A8882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17E2CB-E873-4807-BA64-74DB644F3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5648BB-225A-4FB3-AE0E-4EC136740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47166-F14C-40A2-97CE-A6C365B15D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066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1A5E3-4624-4ACD-A7AF-9D499858C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45963E-DF53-4011-9FDD-B2470FC65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26AD3-C806-4636-A8AB-F38177850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9C37BF-C9D6-4586-81B5-002B91EB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5A48E-0EA2-4868-8091-0004918A8882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DB7877-84B0-42C2-85E3-2648A5742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862AE5-AB0E-464D-93BE-774385E1B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47166-F14C-40A2-97CE-A6C365B15D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08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CF4E8-E131-4C3B-8FC9-5E1E7D088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B3FA4F6-446E-4E1B-A7E2-94A5E8F488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4DD5B1-CF8A-4B02-8BAB-23EC79C2C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3FA43D-6BAB-414D-B9DE-03B5BC496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5A48E-0EA2-4868-8091-0004918A8882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A03428-E83D-4A0C-96FD-6C0073C1D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DAB8E8-3E77-40C5-95F1-076CC88F1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47166-F14C-40A2-97CE-A6C365B15D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371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A65F09C-5508-4900-A5C1-712AE8658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6C3D94-4428-45F1-A87D-40423E739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883854-6539-416E-A992-5626F6411C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5A48E-0EA2-4868-8091-0004918A8882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A82DA2-5D68-44BC-B6E6-6EA1FFAE5D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DFF3DF-FE45-40F0-B3C3-8AB7B50BAA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47166-F14C-40A2-97CE-A6C365B15D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300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A167C73-8316-42C4-B6F0-24C6D89DBEA4}"/>
              </a:ext>
            </a:extLst>
          </p:cNvPr>
          <p:cNvSpPr txBox="1"/>
          <p:nvPr/>
        </p:nvSpPr>
        <p:spPr>
          <a:xfrm>
            <a:off x="2891481" y="2457568"/>
            <a:ext cx="71833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公司组织系统</a:t>
            </a:r>
            <a:endParaRPr lang="en-US" altLang="zh-CN" sz="4000" dirty="0"/>
          </a:p>
          <a:p>
            <a:r>
              <a:rPr lang="en-US" altLang="zh-CN" sz="4000" dirty="0"/>
              <a:t>                     ---</a:t>
            </a:r>
            <a:r>
              <a:rPr lang="zh-CN" altLang="en-US" sz="4000" dirty="0"/>
              <a:t>张豪、于海新</a:t>
            </a:r>
          </a:p>
        </p:txBody>
      </p:sp>
    </p:spTree>
    <p:extLst>
      <p:ext uri="{BB962C8B-B14F-4D97-AF65-F5344CB8AC3E}">
        <p14:creationId xmlns:p14="http://schemas.microsoft.com/office/powerpoint/2010/main" val="4244124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2C21B17-8E83-4535-AA9F-3DEEF8247328}"/>
              </a:ext>
            </a:extLst>
          </p:cNvPr>
          <p:cNvSpPr txBox="1"/>
          <p:nvPr/>
        </p:nvSpPr>
        <p:spPr>
          <a:xfrm>
            <a:off x="2520777" y="1951672"/>
            <a:ext cx="78753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一、前期文档准备（需求、概要设计、详细设计、数据库设计、接口设计、测试文档）</a:t>
            </a:r>
            <a:endParaRPr lang="en-US" altLang="zh-CN" sz="2800" dirty="0"/>
          </a:p>
          <a:p>
            <a:r>
              <a:rPr lang="zh-CN" altLang="en-US" sz="2800" dirty="0"/>
              <a:t>二、后端开发（</a:t>
            </a:r>
            <a:r>
              <a:rPr lang="en-US" altLang="zh-CN" sz="2800" dirty="0"/>
              <a:t>SSM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r>
              <a:rPr lang="zh-CN" altLang="en-US" sz="2800" dirty="0"/>
              <a:t>三、前端开发（</a:t>
            </a:r>
            <a:r>
              <a:rPr lang="en-US" altLang="zh-CN" sz="2800" dirty="0"/>
              <a:t>VUE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r>
              <a:rPr lang="zh-CN" altLang="en-US" sz="2800" dirty="0"/>
              <a:t>四、测试（对后端接口的简略测试）</a:t>
            </a:r>
          </a:p>
        </p:txBody>
      </p:sp>
    </p:spTree>
    <p:extLst>
      <p:ext uri="{BB962C8B-B14F-4D97-AF65-F5344CB8AC3E}">
        <p14:creationId xmlns:p14="http://schemas.microsoft.com/office/powerpoint/2010/main" val="2576459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8542AE1-1E5B-41F5-80EE-29B82033D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333" y="388543"/>
            <a:ext cx="7346317" cy="415326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B980665-B8B5-4B6C-8BEA-5DDD9532C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159" y="849406"/>
            <a:ext cx="7247248" cy="515918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8A57CD2-83E0-4287-BE41-AF9E8108C1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2584" y="693182"/>
            <a:ext cx="6942422" cy="547163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47324AF-6401-4B3F-A154-3105057A08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0937" y="1047543"/>
            <a:ext cx="6729043" cy="496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27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5BA83BB-CB59-459C-8B8A-E5BFDE846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36" y="405886"/>
            <a:ext cx="6400801" cy="354003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20B156A-742D-40E9-A106-58922FB3B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188" y="1156472"/>
            <a:ext cx="7125731" cy="418988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B2848F0-472B-4996-B9E3-EBBB1D371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9933" y="1977082"/>
            <a:ext cx="7183396" cy="48108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27BFD4E-74AB-4246-B71D-0BC802C632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7417" y="476851"/>
            <a:ext cx="6614984" cy="418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74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DB895E8-833F-4101-A041-4AEA2CA83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78" y="241129"/>
            <a:ext cx="7364627" cy="479219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6A4F8BE-C72A-4420-85E8-F10828982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0066" y="1430311"/>
            <a:ext cx="7479956" cy="464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09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56</Words>
  <Application>Microsoft Office PowerPoint</Application>
  <PresentationFormat>宽屏</PresentationFormat>
  <Paragraphs>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豪 张</dc:creator>
  <cp:lastModifiedBy>豪 张</cp:lastModifiedBy>
  <cp:revision>4</cp:revision>
  <dcterms:created xsi:type="dcterms:W3CDTF">2020-09-17T14:53:04Z</dcterms:created>
  <dcterms:modified xsi:type="dcterms:W3CDTF">2020-09-17T15:50:12Z</dcterms:modified>
</cp:coreProperties>
</file>