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7" r:id="rId2"/>
    <p:sldId id="399" r:id="rId3"/>
    <p:sldId id="475" r:id="rId4"/>
    <p:sldId id="476" r:id="rId5"/>
    <p:sldId id="477" r:id="rId6"/>
    <p:sldId id="522" r:id="rId7"/>
    <p:sldId id="525" r:id="rId8"/>
    <p:sldId id="505" r:id="rId9"/>
    <p:sldId id="506" r:id="rId10"/>
    <p:sldId id="479" r:id="rId11"/>
    <p:sldId id="520" r:id="rId12"/>
    <p:sldId id="478" r:id="rId13"/>
    <p:sldId id="521" r:id="rId14"/>
    <p:sldId id="526" r:id="rId15"/>
    <p:sldId id="523" r:id="rId16"/>
    <p:sldId id="527" r:id="rId17"/>
    <p:sldId id="480" r:id="rId18"/>
    <p:sldId id="498" r:id="rId19"/>
    <p:sldId id="516" r:id="rId20"/>
    <p:sldId id="517" r:id="rId21"/>
    <p:sldId id="518" r:id="rId22"/>
    <p:sldId id="519" r:id="rId23"/>
    <p:sldId id="524" r:id="rId24"/>
    <p:sldId id="504" r:id="rId25"/>
    <p:sldId id="45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66FF66"/>
    <a:srgbClr val="800080"/>
    <a:srgbClr val="CC00CC"/>
    <a:srgbClr val="FFFF00"/>
    <a:srgbClr val="CC66FF"/>
    <a:srgbClr val="FF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280" autoAdjust="0"/>
  </p:normalViewPr>
  <p:slideViewPr>
    <p:cSldViewPr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80"/>
    </p:cViewPr>
  </p:sorterViewPr>
  <p:notesViewPr>
    <p:cSldViewPr>
      <p:cViewPr varScale="1">
        <p:scale>
          <a:sx n="92" d="100"/>
          <a:sy n="92" d="100"/>
        </p:scale>
        <p:origin x="350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6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769BB0-86A9-4014-9FE3-7A6BD0FC6661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11267BF0-10C5-4072-AAA0-53DA428B2E4D}" type="presOf" srcId="{130D881D-FA1E-477C-A9F1-C8846676B0EB}" destId="{552FEC69-BF2B-412B-A93A-24448F3B2AC4}" srcOrd="0" destOrd="0" presId="urn:microsoft.com/office/officeart/2005/8/layout/chevron1"/>
    <dgm:cxn modelId="{C0D43C2D-44C9-4624-9818-CCD4D0111378}" type="presOf" srcId="{F4777603-B062-4134-A962-5680D6D0885B}" destId="{C592AA1F-60F1-4A47-A9B7-2517C3A18520}" srcOrd="0" destOrd="0" presId="urn:microsoft.com/office/officeart/2005/8/layout/chevron1"/>
    <dgm:cxn modelId="{A07FA95A-0550-463D-972D-93EF0A79874D}" type="presOf" srcId="{C3D41E9D-1C79-4CF0-B721-C2AED7793FE2}" destId="{A88465CA-4078-46E5-A3F2-E497CFE2076B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643C7F17-DBF1-4EFA-B64A-DC98B1441D1F}" type="presOf" srcId="{5A126198-0859-418A-B23C-9EF37CDB6002}" destId="{67B8EC27-1699-4FA8-B0D8-B581A348751F}" srcOrd="0" destOrd="0" presId="urn:microsoft.com/office/officeart/2005/8/layout/chevron1"/>
    <dgm:cxn modelId="{969412A3-AF55-48B4-9CA3-18B50BC6518C}" type="presOf" srcId="{64EAC69E-C0E4-402B-9B1C-DAF5F661B91D}" destId="{B3C27BB3-175D-482B-81A0-4F1D8BF58021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8C366AEC-456B-4B74-A6E8-C469DDA68118}" type="presParOf" srcId="{552FEC69-BF2B-412B-A93A-24448F3B2AC4}" destId="{B3C27BB3-175D-482B-81A0-4F1D8BF58021}" srcOrd="0" destOrd="0" presId="urn:microsoft.com/office/officeart/2005/8/layout/chevron1"/>
    <dgm:cxn modelId="{3F6C294A-E5E8-47D7-BA3F-0F591F1E086E}" type="presParOf" srcId="{552FEC69-BF2B-412B-A93A-24448F3B2AC4}" destId="{22434DC6-F3E5-4387-B1CB-C12A3FC00498}" srcOrd="1" destOrd="0" presId="urn:microsoft.com/office/officeart/2005/8/layout/chevron1"/>
    <dgm:cxn modelId="{7D31079D-26E2-4173-A438-3ADD6173F282}" type="presParOf" srcId="{552FEC69-BF2B-412B-A93A-24448F3B2AC4}" destId="{A88465CA-4078-46E5-A3F2-E497CFE2076B}" srcOrd="2" destOrd="0" presId="urn:microsoft.com/office/officeart/2005/8/layout/chevron1"/>
    <dgm:cxn modelId="{A4815651-2563-4923-8A46-CC15CA6FE41E}" type="presParOf" srcId="{552FEC69-BF2B-412B-A93A-24448F3B2AC4}" destId="{902870A9-549B-474C-93B7-31CFEE7266AB}" srcOrd="3" destOrd="0" presId="urn:microsoft.com/office/officeart/2005/8/layout/chevron1"/>
    <dgm:cxn modelId="{32F6AB60-1FBD-4BB0-9D14-1D9543B473D2}" type="presParOf" srcId="{552FEC69-BF2B-412B-A93A-24448F3B2AC4}" destId="{67B8EC27-1699-4FA8-B0D8-B581A348751F}" srcOrd="4" destOrd="0" presId="urn:microsoft.com/office/officeart/2005/8/layout/chevron1"/>
    <dgm:cxn modelId="{7106B2D9-6183-478D-B4B7-1A82C0485991}" type="presParOf" srcId="{552FEC69-BF2B-412B-A93A-24448F3B2AC4}" destId="{298B5E49-F28B-41EB-A0A5-347B30949F60}" srcOrd="5" destOrd="0" presId="urn:microsoft.com/office/officeart/2005/8/layout/chevron1"/>
    <dgm:cxn modelId="{B5343A60-5C3D-49F4-9DBF-A1E5E48233C3}" type="presParOf" srcId="{552FEC69-BF2B-412B-A93A-24448F3B2AC4}" destId="{863C0CE3-86D2-4D99-B1FF-C746BF5CFC65}" srcOrd="6" destOrd="0" presId="urn:microsoft.com/office/officeart/2005/8/layout/chevron1"/>
    <dgm:cxn modelId="{24A7C6C6-3DC7-4DFD-9B3A-0F98A56D303D}" type="presParOf" srcId="{552FEC69-BF2B-412B-A93A-24448F3B2AC4}" destId="{31169CD2-7FC3-4923-8C1B-A37064A81C0D}" srcOrd="7" destOrd="0" presId="urn:microsoft.com/office/officeart/2005/8/layout/chevron1"/>
    <dgm:cxn modelId="{6FD33FBC-33F0-4CBC-9FA5-8BA4EE01C301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D6195482-A199-4288-ADF0-06B090AE27EE}" type="presOf" srcId="{64EAC69E-C0E4-402B-9B1C-DAF5F661B91D}" destId="{B3C27BB3-175D-482B-81A0-4F1D8BF58021}" srcOrd="0" destOrd="0" presId="urn:microsoft.com/office/officeart/2005/8/layout/chevron1"/>
    <dgm:cxn modelId="{2BB6CE98-6AB1-44B1-8479-41C019211350}" type="presOf" srcId="{130D881D-FA1E-477C-A9F1-C8846676B0EB}" destId="{552FEC69-BF2B-412B-A93A-24448F3B2AC4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5CB43CB1-5D2E-477B-A3AD-73C76C5CDE23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298FA59D-7DF4-45F3-BFAE-D3F6CFF4AC5A}" type="presOf" srcId="{439DAD45-1496-4CAF-83D7-B7143E626E2D}" destId="{863C0CE3-86D2-4D99-B1FF-C746BF5CFC65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F3CBD87F-19D4-48E7-9FF2-72310B9C8531}" type="presOf" srcId="{5A126198-0859-418A-B23C-9EF37CDB6002}" destId="{67B8EC27-1699-4FA8-B0D8-B581A348751F}" srcOrd="0" destOrd="0" presId="urn:microsoft.com/office/officeart/2005/8/layout/chevron1"/>
    <dgm:cxn modelId="{5AFA95B0-25D4-4668-99F3-D4B6F1F77D97}" type="presOf" srcId="{F4777603-B062-4134-A962-5680D6D0885B}" destId="{C592AA1F-60F1-4A47-A9B7-2517C3A18520}" srcOrd="0" destOrd="0" presId="urn:microsoft.com/office/officeart/2005/8/layout/chevron1"/>
    <dgm:cxn modelId="{AE8A1CCD-19CE-4D9B-97A7-DC677ADE1377}" type="presParOf" srcId="{552FEC69-BF2B-412B-A93A-24448F3B2AC4}" destId="{B3C27BB3-175D-482B-81A0-4F1D8BF58021}" srcOrd="0" destOrd="0" presId="urn:microsoft.com/office/officeart/2005/8/layout/chevron1"/>
    <dgm:cxn modelId="{A0600197-EDEC-4FAE-BF1C-95DF9BE64488}" type="presParOf" srcId="{552FEC69-BF2B-412B-A93A-24448F3B2AC4}" destId="{22434DC6-F3E5-4387-B1CB-C12A3FC00498}" srcOrd="1" destOrd="0" presId="urn:microsoft.com/office/officeart/2005/8/layout/chevron1"/>
    <dgm:cxn modelId="{D7CAACB7-729A-4C54-B509-1E1A418F3663}" type="presParOf" srcId="{552FEC69-BF2B-412B-A93A-24448F3B2AC4}" destId="{A88465CA-4078-46E5-A3F2-E497CFE2076B}" srcOrd="2" destOrd="0" presId="urn:microsoft.com/office/officeart/2005/8/layout/chevron1"/>
    <dgm:cxn modelId="{897AF562-523F-4571-9A6F-774BC957DFAD}" type="presParOf" srcId="{552FEC69-BF2B-412B-A93A-24448F3B2AC4}" destId="{902870A9-549B-474C-93B7-31CFEE7266AB}" srcOrd="3" destOrd="0" presId="urn:microsoft.com/office/officeart/2005/8/layout/chevron1"/>
    <dgm:cxn modelId="{2A808C59-F232-47CB-B3C3-610BF128484C}" type="presParOf" srcId="{552FEC69-BF2B-412B-A93A-24448F3B2AC4}" destId="{67B8EC27-1699-4FA8-B0D8-B581A348751F}" srcOrd="4" destOrd="0" presId="urn:microsoft.com/office/officeart/2005/8/layout/chevron1"/>
    <dgm:cxn modelId="{5F21D668-B051-4D73-AEC2-6B70D0AD8059}" type="presParOf" srcId="{552FEC69-BF2B-412B-A93A-24448F3B2AC4}" destId="{298B5E49-F28B-41EB-A0A5-347B30949F60}" srcOrd="5" destOrd="0" presId="urn:microsoft.com/office/officeart/2005/8/layout/chevron1"/>
    <dgm:cxn modelId="{32591C5C-81F9-48EE-AFF8-74CD18B8A382}" type="presParOf" srcId="{552FEC69-BF2B-412B-A93A-24448F3B2AC4}" destId="{863C0CE3-86D2-4D99-B1FF-C746BF5CFC65}" srcOrd="6" destOrd="0" presId="urn:microsoft.com/office/officeart/2005/8/layout/chevron1"/>
    <dgm:cxn modelId="{40D814AA-5C65-442B-8573-B0FD964E5869}" type="presParOf" srcId="{552FEC69-BF2B-412B-A93A-24448F3B2AC4}" destId="{31169CD2-7FC3-4923-8C1B-A37064A81C0D}" srcOrd="7" destOrd="0" presId="urn:microsoft.com/office/officeart/2005/8/layout/chevron1"/>
    <dgm:cxn modelId="{5253684C-0139-4DF3-B695-B42BFF87E591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50E21348-1B26-434F-B723-E4617172E722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2903D0F2-44FA-4077-9693-127CBAA34D1E}" type="presOf" srcId="{C3D41E9D-1C79-4CF0-B721-C2AED7793FE2}" destId="{A88465CA-4078-46E5-A3F2-E497CFE2076B}" srcOrd="0" destOrd="0" presId="urn:microsoft.com/office/officeart/2005/8/layout/chevron1"/>
    <dgm:cxn modelId="{D2C7ED35-5194-4B54-B810-F75D937E6591}" type="presOf" srcId="{5A126198-0859-418A-B23C-9EF37CDB6002}" destId="{67B8EC27-1699-4FA8-B0D8-B581A348751F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8EF6C5C1-B1B5-4157-9024-FFEE862A9B51}" type="presOf" srcId="{64EAC69E-C0E4-402B-9B1C-DAF5F661B91D}" destId="{B3C27BB3-175D-482B-81A0-4F1D8BF58021}" srcOrd="0" destOrd="0" presId="urn:microsoft.com/office/officeart/2005/8/layout/chevron1"/>
    <dgm:cxn modelId="{D8EF6C9C-6F3D-4BE2-B2DA-D26227E43B26}" type="presOf" srcId="{130D881D-FA1E-477C-A9F1-C8846676B0EB}" destId="{552FEC69-BF2B-412B-A93A-24448F3B2AC4}" srcOrd="0" destOrd="0" presId="urn:microsoft.com/office/officeart/2005/8/layout/chevron1"/>
    <dgm:cxn modelId="{1E6C2F23-C3E0-418D-ABC7-C4AEC1BD2D77}" type="presOf" srcId="{F4777603-B062-4134-A962-5680D6D0885B}" destId="{C592AA1F-60F1-4A47-A9B7-2517C3A18520}" srcOrd="0" destOrd="0" presId="urn:microsoft.com/office/officeart/2005/8/layout/chevron1"/>
    <dgm:cxn modelId="{13DCAE81-F315-4728-9367-D883A545F77F}" type="presParOf" srcId="{552FEC69-BF2B-412B-A93A-24448F3B2AC4}" destId="{B3C27BB3-175D-482B-81A0-4F1D8BF58021}" srcOrd="0" destOrd="0" presId="urn:microsoft.com/office/officeart/2005/8/layout/chevron1"/>
    <dgm:cxn modelId="{D2B19708-494B-49BF-8BAB-B319CC4E0E7F}" type="presParOf" srcId="{552FEC69-BF2B-412B-A93A-24448F3B2AC4}" destId="{22434DC6-F3E5-4387-B1CB-C12A3FC00498}" srcOrd="1" destOrd="0" presId="urn:microsoft.com/office/officeart/2005/8/layout/chevron1"/>
    <dgm:cxn modelId="{C23F93BC-D4A4-4A04-A2E3-2EF253D40256}" type="presParOf" srcId="{552FEC69-BF2B-412B-A93A-24448F3B2AC4}" destId="{A88465CA-4078-46E5-A3F2-E497CFE2076B}" srcOrd="2" destOrd="0" presId="urn:microsoft.com/office/officeart/2005/8/layout/chevron1"/>
    <dgm:cxn modelId="{27606BD1-23E2-45B0-9090-C992A54B9B99}" type="presParOf" srcId="{552FEC69-BF2B-412B-A93A-24448F3B2AC4}" destId="{902870A9-549B-474C-93B7-31CFEE7266AB}" srcOrd="3" destOrd="0" presId="urn:microsoft.com/office/officeart/2005/8/layout/chevron1"/>
    <dgm:cxn modelId="{D39B035E-16A0-4DEE-9119-A41E057E9BFF}" type="presParOf" srcId="{552FEC69-BF2B-412B-A93A-24448F3B2AC4}" destId="{67B8EC27-1699-4FA8-B0D8-B581A348751F}" srcOrd="4" destOrd="0" presId="urn:microsoft.com/office/officeart/2005/8/layout/chevron1"/>
    <dgm:cxn modelId="{99FFF4E7-D11A-4C33-9605-8AC9A3167EFA}" type="presParOf" srcId="{552FEC69-BF2B-412B-A93A-24448F3B2AC4}" destId="{298B5E49-F28B-41EB-A0A5-347B30949F60}" srcOrd="5" destOrd="0" presId="urn:microsoft.com/office/officeart/2005/8/layout/chevron1"/>
    <dgm:cxn modelId="{967B73DB-56CF-476D-B1A6-A11CB7C815B2}" type="presParOf" srcId="{552FEC69-BF2B-412B-A93A-24448F3B2AC4}" destId="{863C0CE3-86D2-4D99-B1FF-C746BF5CFC65}" srcOrd="6" destOrd="0" presId="urn:microsoft.com/office/officeart/2005/8/layout/chevron1"/>
    <dgm:cxn modelId="{191B1A52-6DF5-4C4D-94CA-F55971151F24}" type="presParOf" srcId="{552FEC69-BF2B-412B-A93A-24448F3B2AC4}" destId="{31169CD2-7FC3-4923-8C1B-A37064A81C0D}" srcOrd="7" destOrd="0" presId="urn:microsoft.com/office/officeart/2005/8/layout/chevron1"/>
    <dgm:cxn modelId="{82C4C5F0-2BF5-4C33-AD37-1A827DBF7855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33DF64-8552-478D-A122-6DD12A892DC6}" type="presOf" srcId="{5A126198-0859-418A-B23C-9EF37CDB6002}" destId="{67B8EC27-1699-4FA8-B0D8-B581A348751F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3C741C2B-1BF7-410A-8C50-E3D8C5E2B0B6}" type="presOf" srcId="{130D881D-FA1E-477C-A9F1-C8846676B0EB}" destId="{552FEC69-BF2B-412B-A93A-24448F3B2AC4}" srcOrd="0" destOrd="0" presId="urn:microsoft.com/office/officeart/2005/8/layout/chevron1"/>
    <dgm:cxn modelId="{01427ABE-964E-44B9-9C5B-42497B29D80E}" type="presOf" srcId="{64EAC69E-C0E4-402B-9B1C-DAF5F661B91D}" destId="{B3C27BB3-175D-482B-81A0-4F1D8BF58021}" srcOrd="0" destOrd="0" presId="urn:microsoft.com/office/officeart/2005/8/layout/chevron1"/>
    <dgm:cxn modelId="{477C6C19-0EFA-487A-8B2D-E82C33B1FECF}" type="presOf" srcId="{C3D41E9D-1C79-4CF0-B721-C2AED7793FE2}" destId="{A88465CA-4078-46E5-A3F2-E497CFE2076B}" srcOrd="0" destOrd="0" presId="urn:microsoft.com/office/officeart/2005/8/layout/chevron1"/>
    <dgm:cxn modelId="{D26E0DC6-997D-4012-94E0-2A6DB218FE19}" type="presOf" srcId="{F4777603-B062-4134-A962-5680D6D0885B}" destId="{C592AA1F-60F1-4A47-A9B7-2517C3A18520}" srcOrd="0" destOrd="0" presId="urn:microsoft.com/office/officeart/2005/8/layout/chevron1"/>
    <dgm:cxn modelId="{8E15146A-383B-4880-A2E0-CC14A130014F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9A4ECCAC-E5BF-4181-A3E8-C824DD8B380C}" type="presParOf" srcId="{552FEC69-BF2B-412B-A93A-24448F3B2AC4}" destId="{B3C27BB3-175D-482B-81A0-4F1D8BF58021}" srcOrd="0" destOrd="0" presId="urn:microsoft.com/office/officeart/2005/8/layout/chevron1"/>
    <dgm:cxn modelId="{74750072-8C86-41E5-A563-3A7CCA76E197}" type="presParOf" srcId="{552FEC69-BF2B-412B-A93A-24448F3B2AC4}" destId="{22434DC6-F3E5-4387-B1CB-C12A3FC00498}" srcOrd="1" destOrd="0" presId="urn:microsoft.com/office/officeart/2005/8/layout/chevron1"/>
    <dgm:cxn modelId="{39FD44AF-D03D-4A01-AA5B-E676CDC23BE7}" type="presParOf" srcId="{552FEC69-BF2B-412B-A93A-24448F3B2AC4}" destId="{A88465CA-4078-46E5-A3F2-E497CFE2076B}" srcOrd="2" destOrd="0" presId="urn:microsoft.com/office/officeart/2005/8/layout/chevron1"/>
    <dgm:cxn modelId="{C32958AB-9833-4D97-B45A-673602013A6F}" type="presParOf" srcId="{552FEC69-BF2B-412B-A93A-24448F3B2AC4}" destId="{902870A9-549B-474C-93B7-31CFEE7266AB}" srcOrd="3" destOrd="0" presId="urn:microsoft.com/office/officeart/2005/8/layout/chevron1"/>
    <dgm:cxn modelId="{E3D521F4-A618-49C1-A73D-39385CED3B0A}" type="presParOf" srcId="{552FEC69-BF2B-412B-A93A-24448F3B2AC4}" destId="{67B8EC27-1699-4FA8-B0D8-B581A348751F}" srcOrd="4" destOrd="0" presId="urn:microsoft.com/office/officeart/2005/8/layout/chevron1"/>
    <dgm:cxn modelId="{0A72D938-894A-4ACD-8DF5-AD62BF997822}" type="presParOf" srcId="{552FEC69-BF2B-412B-A93A-24448F3B2AC4}" destId="{298B5E49-F28B-41EB-A0A5-347B30949F60}" srcOrd="5" destOrd="0" presId="urn:microsoft.com/office/officeart/2005/8/layout/chevron1"/>
    <dgm:cxn modelId="{EEE56A46-46E5-44BD-A5A8-C9506C125493}" type="presParOf" srcId="{552FEC69-BF2B-412B-A93A-24448F3B2AC4}" destId="{863C0CE3-86D2-4D99-B1FF-C746BF5CFC65}" srcOrd="6" destOrd="0" presId="urn:microsoft.com/office/officeart/2005/8/layout/chevron1"/>
    <dgm:cxn modelId="{EDD4A6AF-CBEB-407A-932E-42D90E137A62}" type="presParOf" srcId="{552FEC69-BF2B-412B-A93A-24448F3B2AC4}" destId="{31169CD2-7FC3-4923-8C1B-A37064A81C0D}" srcOrd="7" destOrd="0" presId="urn:microsoft.com/office/officeart/2005/8/layout/chevron1"/>
    <dgm:cxn modelId="{6C5E9851-0864-4F43-9A9B-834A72B2BF77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B21C8578-ECD5-441A-9E4E-D61867408F66}" type="presOf" srcId="{C3D41E9D-1C79-4CF0-B721-C2AED7793FE2}" destId="{A88465CA-4078-46E5-A3F2-E497CFE2076B}" srcOrd="0" destOrd="0" presId="urn:microsoft.com/office/officeart/2005/8/layout/chevron1"/>
    <dgm:cxn modelId="{C9D5B5B4-AEAF-4774-975F-EAD89D3B0D98}" type="presOf" srcId="{64EAC69E-C0E4-402B-9B1C-DAF5F661B91D}" destId="{B3C27BB3-175D-482B-81A0-4F1D8BF58021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1CC6D436-0209-45F6-939D-0CE45B50BDE3}" type="presOf" srcId="{130D881D-FA1E-477C-A9F1-C8846676B0EB}" destId="{552FEC69-BF2B-412B-A93A-24448F3B2AC4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43488D0E-2E57-4A61-B421-AB44D69EC790}" type="presOf" srcId="{F4777603-B062-4134-A962-5680D6D0885B}" destId="{C592AA1F-60F1-4A47-A9B7-2517C3A18520}" srcOrd="0" destOrd="0" presId="urn:microsoft.com/office/officeart/2005/8/layout/chevron1"/>
    <dgm:cxn modelId="{2B0B59A8-776E-4BC4-AF26-A2BF5AF98F0D}" type="presOf" srcId="{5A126198-0859-418A-B23C-9EF37CDB6002}" destId="{67B8EC27-1699-4FA8-B0D8-B581A348751F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E73AF984-A2EC-42F9-AE77-ACBFE08944C4}" type="presOf" srcId="{439DAD45-1496-4CAF-83D7-B7143E626E2D}" destId="{863C0CE3-86D2-4D99-B1FF-C746BF5CFC65}" srcOrd="0" destOrd="0" presId="urn:microsoft.com/office/officeart/2005/8/layout/chevron1"/>
    <dgm:cxn modelId="{6CE3DC33-B27C-4958-8356-2080ECBB2729}" type="presParOf" srcId="{552FEC69-BF2B-412B-A93A-24448F3B2AC4}" destId="{B3C27BB3-175D-482B-81A0-4F1D8BF58021}" srcOrd="0" destOrd="0" presId="urn:microsoft.com/office/officeart/2005/8/layout/chevron1"/>
    <dgm:cxn modelId="{6C37BE46-5298-42C3-B786-BC80F27FBC0B}" type="presParOf" srcId="{552FEC69-BF2B-412B-A93A-24448F3B2AC4}" destId="{22434DC6-F3E5-4387-B1CB-C12A3FC00498}" srcOrd="1" destOrd="0" presId="urn:microsoft.com/office/officeart/2005/8/layout/chevron1"/>
    <dgm:cxn modelId="{B3676952-1EBA-4631-B6F8-A6D1AF7867E2}" type="presParOf" srcId="{552FEC69-BF2B-412B-A93A-24448F3B2AC4}" destId="{A88465CA-4078-46E5-A3F2-E497CFE2076B}" srcOrd="2" destOrd="0" presId="urn:microsoft.com/office/officeart/2005/8/layout/chevron1"/>
    <dgm:cxn modelId="{CF3F8F04-2CCE-4696-A527-B468A74E5914}" type="presParOf" srcId="{552FEC69-BF2B-412B-A93A-24448F3B2AC4}" destId="{902870A9-549B-474C-93B7-31CFEE7266AB}" srcOrd="3" destOrd="0" presId="urn:microsoft.com/office/officeart/2005/8/layout/chevron1"/>
    <dgm:cxn modelId="{CDC91E1D-9C24-480D-B4A6-28ADE5D4E312}" type="presParOf" srcId="{552FEC69-BF2B-412B-A93A-24448F3B2AC4}" destId="{67B8EC27-1699-4FA8-B0D8-B581A348751F}" srcOrd="4" destOrd="0" presId="urn:microsoft.com/office/officeart/2005/8/layout/chevron1"/>
    <dgm:cxn modelId="{879E62A1-1AC0-44AF-BA67-852DE706036E}" type="presParOf" srcId="{552FEC69-BF2B-412B-A93A-24448F3B2AC4}" destId="{298B5E49-F28B-41EB-A0A5-347B30949F60}" srcOrd="5" destOrd="0" presId="urn:microsoft.com/office/officeart/2005/8/layout/chevron1"/>
    <dgm:cxn modelId="{874EF617-412A-4F9E-9F19-FA7978407D57}" type="presParOf" srcId="{552FEC69-BF2B-412B-A93A-24448F3B2AC4}" destId="{863C0CE3-86D2-4D99-B1FF-C746BF5CFC65}" srcOrd="6" destOrd="0" presId="urn:microsoft.com/office/officeart/2005/8/layout/chevron1"/>
    <dgm:cxn modelId="{6748F4DB-57A2-4CF5-BE93-3C96F66FECD8}" type="presParOf" srcId="{552FEC69-BF2B-412B-A93A-24448F3B2AC4}" destId="{31169CD2-7FC3-4923-8C1B-A37064A81C0D}" srcOrd="7" destOrd="0" presId="urn:microsoft.com/office/officeart/2005/8/layout/chevron1"/>
    <dgm:cxn modelId="{6E0E9B96-A29D-4741-98B8-EACE4B4E18A0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7DEA6A-EDEB-4CB0-87E2-AC7E7F50C05A}" type="presOf" srcId="{130D881D-FA1E-477C-A9F1-C8846676B0EB}" destId="{552FEC69-BF2B-412B-A93A-24448F3B2AC4}" srcOrd="0" destOrd="0" presId="urn:microsoft.com/office/officeart/2005/8/layout/chevron1"/>
    <dgm:cxn modelId="{C3D60CA8-5D66-4409-91D6-0990CED632AA}" type="presOf" srcId="{439DAD45-1496-4CAF-83D7-B7143E626E2D}" destId="{863C0CE3-86D2-4D99-B1FF-C746BF5CFC65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4EA23308-2B5A-4096-9B9C-0DE894A1B1AC}" type="presOf" srcId="{F4777603-B062-4134-A962-5680D6D0885B}" destId="{C592AA1F-60F1-4A47-A9B7-2517C3A18520}" srcOrd="0" destOrd="0" presId="urn:microsoft.com/office/officeart/2005/8/layout/chevron1"/>
    <dgm:cxn modelId="{E7FE8E50-65E7-4EA0-A6C0-C986D8FDB2DA}" type="presOf" srcId="{5A126198-0859-418A-B23C-9EF37CDB6002}" destId="{67B8EC27-1699-4FA8-B0D8-B581A348751F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1E108CF4-C636-4746-B44A-229A6C731F3D}" type="presOf" srcId="{C3D41E9D-1C79-4CF0-B721-C2AED7793FE2}" destId="{A88465CA-4078-46E5-A3F2-E497CFE2076B}" srcOrd="0" destOrd="0" presId="urn:microsoft.com/office/officeart/2005/8/layout/chevron1"/>
    <dgm:cxn modelId="{68051A9E-B4C2-40D3-A48F-36E5FED77DD7}" type="presOf" srcId="{64EAC69E-C0E4-402B-9B1C-DAF5F661B91D}" destId="{B3C27BB3-175D-482B-81A0-4F1D8BF58021}" srcOrd="0" destOrd="0" presId="urn:microsoft.com/office/officeart/2005/8/layout/chevron1"/>
    <dgm:cxn modelId="{70A6613E-4F95-4DB4-A29B-4740610085BF}" type="presParOf" srcId="{552FEC69-BF2B-412B-A93A-24448F3B2AC4}" destId="{B3C27BB3-175D-482B-81A0-4F1D8BF58021}" srcOrd="0" destOrd="0" presId="urn:microsoft.com/office/officeart/2005/8/layout/chevron1"/>
    <dgm:cxn modelId="{BB5237BB-1725-4E7A-BB56-CF9AABADE61F}" type="presParOf" srcId="{552FEC69-BF2B-412B-A93A-24448F3B2AC4}" destId="{22434DC6-F3E5-4387-B1CB-C12A3FC00498}" srcOrd="1" destOrd="0" presId="urn:microsoft.com/office/officeart/2005/8/layout/chevron1"/>
    <dgm:cxn modelId="{F3A097B6-3BBF-4533-B17E-3A8EA73344A7}" type="presParOf" srcId="{552FEC69-BF2B-412B-A93A-24448F3B2AC4}" destId="{A88465CA-4078-46E5-A3F2-E497CFE2076B}" srcOrd="2" destOrd="0" presId="urn:microsoft.com/office/officeart/2005/8/layout/chevron1"/>
    <dgm:cxn modelId="{92F092C8-10CA-4279-B3BF-0E0CC0BBBBEE}" type="presParOf" srcId="{552FEC69-BF2B-412B-A93A-24448F3B2AC4}" destId="{902870A9-549B-474C-93B7-31CFEE7266AB}" srcOrd="3" destOrd="0" presId="urn:microsoft.com/office/officeart/2005/8/layout/chevron1"/>
    <dgm:cxn modelId="{9EE59984-9FD4-41CD-8E76-71EE830A1E29}" type="presParOf" srcId="{552FEC69-BF2B-412B-A93A-24448F3B2AC4}" destId="{67B8EC27-1699-4FA8-B0D8-B581A348751F}" srcOrd="4" destOrd="0" presId="urn:microsoft.com/office/officeart/2005/8/layout/chevron1"/>
    <dgm:cxn modelId="{1A392299-E757-4F2E-9503-F612387FFA70}" type="presParOf" srcId="{552FEC69-BF2B-412B-A93A-24448F3B2AC4}" destId="{298B5E49-F28B-41EB-A0A5-347B30949F60}" srcOrd="5" destOrd="0" presId="urn:microsoft.com/office/officeart/2005/8/layout/chevron1"/>
    <dgm:cxn modelId="{A754AFBD-DB79-45DB-8088-E4EB886FE8E8}" type="presParOf" srcId="{552FEC69-BF2B-412B-A93A-24448F3B2AC4}" destId="{863C0CE3-86D2-4D99-B1FF-C746BF5CFC65}" srcOrd="6" destOrd="0" presId="urn:microsoft.com/office/officeart/2005/8/layout/chevron1"/>
    <dgm:cxn modelId="{1FAB3A09-C733-4D9C-802A-41CD5DB525AC}" type="presParOf" srcId="{552FEC69-BF2B-412B-A93A-24448F3B2AC4}" destId="{31169CD2-7FC3-4923-8C1B-A37064A81C0D}" srcOrd="7" destOrd="0" presId="urn:microsoft.com/office/officeart/2005/8/layout/chevron1"/>
    <dgm:cxn modelId="{8B7AE300-2DCE-4E49-8390-17FFC987CEAF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9ECD06-FEA1-4B7C-AB33-08DE6841FC58}" type="presOf" srcId="{5A126198-0859-418A-B23C-9EF37CDB6002}" destId="{67B8EC27-1699-4FA8-B0D8-B581A348751F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556DB2B4-715A-4BE7-98B8-11F1B8B59F07}" type="presOf" srcId="{130D881D-FA1E-477C-A9F1-C8846676B0EB}" destId="{552FEC69-BF2B-412B-A93A-24448F3B2AC4}" srcOrd="0" destOrd="0" presId="urn:microsoft.com/office/officeart/2005/8/layout/chevron1"/>
    <dgm:cxn modelId="{F2943FC0-5521-4F6E-8A02-47A9FF688A47}" type="presOf" srcId="{439DAD45-1496-4CAF-83D7-B7143E626E2D}" destId="{863C0CE3-86D2-4D99-B1FF-C746BF5CFC65}" srcOrd="0" destOrd="0" presId="urn:microsoft.com/office/officeart/2005/8/layout/chevron1"/>
    <dgm:cxn modelId="{8DEFE681-7AAF-4528-AC0A-DE83665A1FA6}" type="presOf" srcId="{C3D41E9D-1C79-4CF0-B721-C2AED7793FE2}" destId="{A88465CA-4078-46E5-A3F2-E497CFE2076B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0CE3BFC3-2435-4287-BF49-8B78F05CC26F}" type="presOf" srcId="{64EAC69E-C0E4-402B-9B1C-DAF5F661B91D}" destId="{B3C27BB3-175D-482B-81A0-4F1D8BF58021}" srcOrd="0" destOrd="0" presId="urn:microsoft.com/office/officeart/2005/8/layout/chevron1"/>
    <dgm:cxn modelId="{C9DC4EE0-07F5-4B0B-BDEF-E7CB868D6CA7}" type="presOf" srcId="{F4777603-B062-4134-A962-5680D6D0885B}" destId="{C592AA1F-60F1-4A47-A9B7-2517C3A18520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0173E463-18B3-4D19-801C-8613CF22EC1D}" type="presParOf" srcId="{552FEC69-BF2B-412B-A93A-24448F3B2AC4}" destId="{B3C27BB3-175D-482B-81A0-4F1D8BF58021}" srcOrd="0" destOrd="0" presId="urn:microsoft.com/office/officeart/2005/8/layout/chevron1"/>
    <dgm:cxn modelId="{761F76DD-0F4F-4E64-B8B5-D3431BC69664}" type="presParOf" srcId="{552FEC69-BF2B-412B-A93A-24448F3B2AC4}" destId="{22434DC6-F3E5-4387-B1CB-C12A3FC00498}" srcOrd="1" destOrd="0" presId="urn:microsoft.com/office/officeart/2005/8/layout/chevron1"/>
    <dgm:cxn modelId="{FA1DE57D-4A22-4D29-8DFC-CDDBA4045E19}" type="presParOf" srcId="{552FEC69-BF2B-412B-A93A-24448F3B2AC4}" destId="{A88465CA-4078-46E5-A3F2-E497CFE2076B}" srcOrd="2" destOrd="0" presId="urn:microsoft.com/office/officeart/2005/8/layout/chevron1"/>
    <dgm:cxn modelId="{6D7E4592-B16F-43B4-B3B8-1E7F0DCBCE39}" type="presParOf" srcId="{552FEC69-BF2B-412B-A93A-24448F3B2AC4}" destId="{902870A9-549B-474C-93B7-31CFEE7266AB}" srcOrd="3" destOrd="0" presId="urn:microsoft.com/office/officeart/2005/8/layout/chevron1"/>
    <dgm:cxn modelId="{C93DBB40-513D-4B89-B027-D0A70ACC08E9}" type="presParOf" srcId="{552FEC69-BF2B-412B-A93A-24448F3B2AC4}" destId="{67B8EC27-1699-4FA8-B0D8-B581A348751F}" srcOrd="4" destOrd="0" presId="urn:microsoft.com/office/officeart/2005/8/layout/chevron1"/>
    <dgm:cxn modelId="{FF110D88-6824-4CEE-B758-55B64BDD20E4}" type="presParOf" srcId="{552FEC69-BF2B-412B-A93A-24448F3B2AC4}" destId="{298B5E49-F28B-41EB-A0A5-347B30949F60}" srcOrd="5" destOrd="0" presId="urn:microsoft.com/office/officeart/2005/8/layout/chevron1"/>
    <dgm:cxn modelId="{DC716D05-94FD-4EB1-9C9E-3EC9985D80C2}" type="presParOf" srcId="{552FEC69-BF2B-412B-A93A-24448F3B2AC4}" destId="{863C0CE3-86D2-4D99-B1FF-C746BF5CFC65}" srcOrd="6" destOrd="0" presId="urn:microsoft.com/office/officeart/2005/8/layout/chevron1"/>
    <dgm:cxn modelId="{72F3A3F6-05D4-48A0-A71C-87B64C4A76BE}" type="presParOf" srcId="{552FEC69-BF2B-412B-A93A-24448F3B2AC4}" destId="{31169CD2-7FC3-4923-8C1B-A37064A81C0D}" srcOrd="7" destOrd="0" presId="urn:microsoft.com/office/officeart/2005/8/layout/chevron1"/>
    <dgm:cxn modelId="{39DD3EEB-C31B-48F8-BAE3-E8F730C3DBAA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24DC4068-AABD-4BCB-B6B7-0059A52F09DF}" type="presOf" srcId="{F4777603-B062-4134-A962-5680D6D0885B}" destId="{C592AA1F-60F1-4A47-A9B7-2517C3A18520}" srcOrd="0" destOrd="0" presId="urn:microsoft.com/office/officeart/2005/8/layout/chevron1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474FCB25-5EBF-485F-94D4-23B691DE3359}" type="presOf" srcId="{439DAD45-1496-4CAF-83D7-B7143E626E2D}" destId="{863C0CE3-86D2-4D99-B1FF-C746BF5CFC65}" srcOrd="0" destOrd="0" presId="urn:microsoft.com/office/officeart/2005/8/layout/chevron1"/>
    <dgm:cxn modelId="{DD0BB0FE-3896-4296-992E-4A5E0323C99E}" type="presOf" srcId="{64EAC69E-C0E4-402B-9B1C-DAF5F661B91D}" destId="{B3C27BB3-175D-482B-81A0-4F1D8BF58021}" srcOrd="0" destOrd="0" presId="urn:microsoft.com/office/officeart/2005/8/layout/chevron1"/>
    <dgm:cxn modelId="{482A2500-3802-409A-B3F6-09C9666CF471}" type="presOf" srcId="{130D881D-FA1E-477C-A9F1-C8846676B0EB}" destId="{552FEC69-BF2B-412B-A93A-24448F3B2AC4}" srcOrd="0" destOrd="0" presId="urn:microsoft.com/office/officeart/2005/8/layout/chevron1"/>
    <dgm:cxn modelId="{5DDB92C5-C35E-4E50-9839-C1087DCF9B12}" type="presOf" srcId="{5A126198-0859-418A-B23C-9EF37CDB6002}" destId="{67B8EC27-1699-4FA8-B0D8-B581A348751F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5745CB32-8B19-4A40-BCD3-851382A161BD}" type="presOf" srcId="{C3D41E9D-1C79-4CF0-B721-C2AED7793FE2}" destId="{A88465CA-4078-46E5-A3F2-E497CFE2076B}" srcOrd="0" destOrd="0" presId="urn:microsoft.com/office/officeart/2005/8/layout/chevron1"/>
    <dgm:cxn modelId="{BE36853A-42FA-48EE-AF1C-C40B7261A4BF}" type="presParOf" srcId="{552FEC69-BF2B-412B-A93A-24448F3B2AC4}" destId="{B3C27BB3-175D-482B-81A0-4F1D8BF58021}" srcOrd="0" destOrd="0" presId="urn:microsoft.com/office/officeart/2005/8/layout/chevron1"/>
    <dgm:cxn modelId="{35C11BA4-7502-4748-BECC-A9A5CB7E6A00}" type="presParOf" srcId="{552FEC69-BF2B-412B-A93A-24448F3B2AC4}" destId="{22434DC6-F3E5-4387-B1CB-C12A3FC00498}" srcOrd="1" destOrd="0" presId="urn:microsoft.com/office/officeart/2005/8/layout/chevron1"/>
    <dgm:cxn modelId="{42D5B4B5-D50C-4698-8A4C-34921B65A89D}" type="presParOf" srcId="{552FEC69-BF2B-412B-A93A-24448F3B2AC4}" destId="{A88465CA-4078-46E5-A3F2-E497CFE2076B}" srcOrd="2" destOrd="0" presId="urn:microsoft.com/office/officeart/2005/8/layout/chevron1"/>
    <dgm:cxn modelId="{48052732-50C8-405C-BA00-79D71B940B18}" type="presParOf" srcId="{552FEC69-BF2B-412B-A93A-24448F3B2AC4}" destId="{902870A9-549B-474C-93B7-31CFEE7266AB}" srcOrd="3" destOrd="0" presId="urn:microsoft.com/office/officeart/2005/8/layout/chevron1"/>
    <dgm:cxn modelId="{4395BE90-05A1-403F-9712-F402329470F3}" type="presParOf" srcId="{552FEC69-BF2B-412B-A93A-24448F3B2AC4}" destId="{67B8EC27-1699-4FA8-B0D8-B581A348751F}" srcOrd="4" destOrd="0" presId="urn:microsoft.com/office/officeart/2005/8/layout/chevron1"/>
    <dgm:cxn modelId="{7859DADB-4608-4213-9E1E-5586A3C9064E}" type="presParOf" srcId="{552FEC69-BF2B-412B-A93A-24448F3B2AC4}" destId="{298B5E49-F28B-41EB-A0A5-347B30949F60}" srcOrd="5" destOrd="0" presId="urn:microsoft.com/office/officeart/2005/8/layout/chevron1"/>
    <dgm:cxn modelId="{D52F388E-AE8C-4102-BD06-DC2256F3F430}" type="presParOf" srcId="{552FEC69-BF2B-412B-A93A-24448F3B2AC4}" destId="{863C0CE3-86D2-4D99-B1FF-C746BF5CFC65}" srcOrd="6" destOrd="0" presId="urn:microsoft.com/office/officeart/2005/8/layout/chevron1"/>
    <dgm:cxn modelId="{C0832492-AB19-4A2C-BBCF-B38550AFFCFA}" type="presParOf" srcId="{552FEC69-BF2B-412B-A93A-24448F3B2AC4}" destId="{31169CD2-7FC3-4923-8C1B-A37064A81C0D}" srcOrd="7" destOrd="0" presId="urn:microsoft.com/office/officeart/2005/8/layout/chevron1"/>
    <dgm:cxn modelId="{B8DE7F52-1484-45F5-B08E-79FEDC9C4DD2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0A12BACA-E266-4156-92FC-F8C75921987A}" type="presOf" srcId="{C3D41E9D-1C79-4CF0-B721-C2AED7793FE2}" destId="{A88465CA-4078-46E5-A3F2-E497CFE2076B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62AD5656-6089-4979-AB5E-8E4CD1953D5F}" type="presOf" srcId="{5A126198-0859-418A-B23C-9EF37CDB6002}" destId="{67B8EC27-1699-4FA8-B0D8-B581A348751F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8CF08F93-A83D-4A50-A0CB-22C043C17AE7}" type="presOf" srcId="{130D881D-FA1E-477C-A9F1-C8846676B0EB}" destId="{552FEC69-BF2B-412B-A93A-24448F3B2AC4}" srcOrd="0" destOrd="0" presId="urn:microsoft.com/office/officeart/2005/8/layout/chevron1"/>
    <dgm:cxn modelId="{3474E940-28EB-4FF4-9B69-186954CD1DCF}" type="presOf" srcId="{F4777603-B062-4134-A962-5680D6D0885B}" destId="{C592AA1F-60F1-4A47-A9B7-2517C3A18520}" srcOrd="0" destOrd="0" presId="urn:microsoft.com/office/officeart/2005/8/layout/chevron1"/>
    <dgm:cxn modelId="{1B956FE4-2FC7-4C4F-ABD8-366175084E5E}" type="presOf" srcId="{64EAC69E-C0E4-402B-9B1C-DAF5F661B91D}" destId="{B3C27BB3-175D-482B-81A0-4F1D8BF58021}" srcOrd="0" destOrd="0" presId="urn:microsoft.com/office/officeart/2005/8/layout/chevron1"/>
    <dgm:cxn modelId="{88B7FC8C-352E-49BC-BAAF-B9DF88C3770F}" type="presOf" srcId="{439DAD45-1496-4CAF-83D7-B7143E626E2D}" destId="{863C0CE3-86D2-4D99-B1FF-C746BF5CFC65}" srcOrd="0" destOrd="0" presId="urn:microsoft.com/office/officeart/2005/8/layout/chevron1"/>
    <dgm:cxn modelId="{1ED480C3-7FBA-4189-B78C-9F1357E318BF}" type="presParOf" srcId="{552FEC69-BF2B-412B-A93A-24448F3B2AC4}" destId="{B3C27BB3-175D-482B-81A0-4F1D8BF58021}" srcOrd="0" destOrd="0" presId="urn:microsoft.com/office/officeart/2005/8/layout/chevron1"/>
    <dgm:cxn modelId="{03FC198D-1AFD-470A-85FE-5376738924B5}" type="presParOf" srcId="{552FEC69-BF2B-412B-A93A-24448F3B2AC4}" destId="{22434DC6-F3E5-4387-B1CB-C12A3FC00498}" srcOrd="1" destOrd="0" presId="urn:microsoft.com/office/officeart/2005/8/layout/chevron1"/>
    <dgm:cxn modelId="{F5E53E69-544B-49E3-84E7-DAD760C9B6B8}" type="presParOf" srcId="{552FEC69-BF2B-412B-A93A-24448F3B2AC4}" destId="{A88465CA-4078-46E5-A3F2-E497CFE2076B}" srcOrd="2" destOrd="0" presId="urn:microsoft.com/office/officeart/2005/8/layout/chevron1"/>
    <dgm:cxn modelId="{450B29DB-FFAA-404F-AC86-9406224C7221}" type="presParOf" srcId="{552FEC69-BF2B-412B-A93A-24448F3B2AC4}" destId="{902870A9-549B-474C-93B7-31CFEE7266AB}" srcOrd="3" destOrd="0" presId="urn:microsoft.com/office/officeart/2005/8/layout/chevron1"/>
    <dgm:cxn modelId="{666633F1-0EFC-4ABE-B036-EAC51DE0DB9C}" type="presParOf" srcId="{552FEC69-BF2B-412B-A93A-24448F3B2AC4}" destId="{67B8EC27-1699-4FA8-B0D8-B581A348751F}" srcOrd="4" destOrd="0" presId="urn:microsoft.com/office/officeart/2005/8/layout/chevron1"/>
    <dgm:cxn modelId="{BC8D3247-C1C0-4D7F-9715-5CD1B2495DAD}" type="presParOf" srcId="{552FEC69-BF2B-412B-A93A-24448F3B2AC4}" destId="{298B5E49-F28B-41EB-A0A5-347B30949F60}" srcOrd="5" destOrd="0" presId="urn:microsoft.com/office/officeart/2005/8/layout/chevron1"/>
    <dgm:cxn modelId="{8946F859-3109-4A3D-AEC5-C4A77FCA7A15}" type="presParOf" srcId="{552FEC69-BF2B-412B-A93A-24448F3B2AC4}" destId="{863C0CE3-86D2-4D99-B1FF-C746BF5CFC65}" srcOrd="6" destOrd="0" presId="urn:microsoft.com/office/officeart/2005/8/layout/chevron1"/>
    <dgm:cxn modelId="{24F71469-06F4-4057-B065-9E3AB8DCEFD2}" type="presParOf" srcId="{552FEC69-BF2B-412B-A93A-24448F3B2AC4}" destId="{31169CD2-7FC3-4923-8C1B-A37064A81C0D}" srcOrd="7" destOrd="0" presId="urn:microsoft.com/office/officeart/2005/8/layout/chevron1"/>
    <dgm:cxn modelId="{5F596539-B9A8-45DE-8214-517EC871C8DD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76EC71EC-0A4B-4E50-926A-9E9E4EB1C741}" type="presOf" srcId="{64EAC69E-C0E4-402B-9B1C-DAF5F661B91D}" destId="{B3C27BB3-175D-482B-81A0-4F1D8BF58021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03AA545A-3EF2-4286-8168-A3D1B02E15D6}" type="presOf" srcId="{130D881D-FA1E-477C-A9F1-C8846676B0EB}" destId="{552FEC69-BF2B-412B-A93A-24448F3B2AC4}" srcOrd="0" destOrd="0" presId="urn:microsoft.com/office/officeart/2005/8/layout/chevron1"/>
    <dgm:cxn modelId="{16E5E4D1-E5F5-4A44-B057-9DF827699402}" type="presOf" srcId="{F4777603-B062-4134-A962-5680D6D0885B}" destId="{C592AA1F-60F1-4A47-A9B7-2517C3A18520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3C9B530A-A647-4B5C-8B81-B940AA359CCB}" type="presOf" srcId="{C3D41E9D-1C79-4CF0-B721-C2AED7793FE2}" destId="{A88465CA-4078-46E5-A3F2-E497CFE2076B}" srcOrd="0" destOrd="0" presId="urn:microsoft.com/office/officeart/2005/8/layout/chevron1"/>
    <dgm:cxn modelId="{F2E7C748-5402-47DB-9A31-55B7262F1390}" type="presOf" srcId="{439DAD45-1496-4CAF-83D7-B7143E626E2D}" destId="{863C0CE3-86D2-4D99-B1FF-C746BF5CFC65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5C6E69A1-BD17-492C-BBB3-BDE84C581D66}" type="presOf" srcId="{5A126198-0859-418A-B23C-9EF37CDB6002}" destId="{67B8EC27-1699-4FA8-B0D8-B581A348751F}" srcOrd="0" destOrd="0" presId="urn:microsoft.com/office/officeart/2005/8/layout/chevron1"/>
    <dgm:cxn modelId="{A2D8D580-D0FE-4A7E-8133-98383FBBACE2}" type="presParOf" srcId="{552FEC69-BF2B-412B-A93A-24448F3B2AC4}" destId="{B3C27BB3-175D-482B-81A0-4F1D8BF58021}" srcOrd="0" destOrd="0" presId="urn:microsoft.com/office/officeart/2005/8/layout/chevron1"/>
    <dgm:cxn modelId="{5AE994D4-5390-4694-AAB1-256EB98D8376}" type="presParOf" srcId="{552FEC69-BF2B-412B-A93A-24448F3B2AC4}" destId="{22434DC6-F3E5-4387-B1CB-C12A3FC00498}" srcOrd="1" destOrd="0" presId="urn:microsoft.com/office/officeart/2005/8/layout/chevron1"/>
    <dgm:cxn modelId="{7AF1560C-AB45-45E2-B438-E61DA6AAD009}" type="presParOf" srcId="{552FEC69-BF2B-412B-A93A-24448F3B2AC4}" destId="{A88465CA-4078-46E5-A3F2-E497CFE2076B}" srcOrd="2" destOrd="0" presId="urn:microsoft.com/office/officeart/2005/8/layout/chevron1"/>
    <dgm:cxn modelId="{E54160D4-FD28-4BBE-9BB0-24FADA5D931D}" type="presParOf" srcId="{552FEC69-BF2B-412B-A93A-24448F3B2AC4}" destId="{902870A9-549B-474C-93B7-31CFEE7266AB}" srcOrd="3" destOrd="0" presId="urn:microsoft.com/office/officeart/2005/8/layout/chevron1"/>
    <dgm:cxn modelId="{23B93763-175A-428B-8C47-8A70E4BB9406}" type="presParOf" srcId="{552FEC69-BF2B-412B-A93A-24448F3B2AC4}" destId="{67B8EC27-1699-4FA8-B0D8-B581A348751F}" srcOrd="4" destOrd="0" presId="urn:microsoft.com/office/officeart/2005/8/layout/chevron1"/>
    <dgm:cxn modelId="{697D4AB6-DDA5-458C-8708-84E50FFAA141}" type="presParOf" srcId="{552FEC69-BF2B-412B-A93A-24448F3B2AC4}" destId="{298B5E49-F28B-41EB-A0A5-347B30949F60}" srcOrd="5" destOrd="0" presId="urn:microsoft.com/office/officeart/2005/8/layout/chevron1"/>
    <dgm:cxn modelId="{88CE318B-B979-41C3-878B-7256FEC69A28}" type="presParOf" srcId="{552FEC69-BF2B-412B-A93A-24448F3B2AC4}" destId="{863C0CE3-86D2-4D99-B1FF-C746BF5CFC65}" srcOrd="6" destOrd="0" presId="urn:microsoft.com/office/officeart/2005/8/layout/chevron1"/>
    <dgm:cxn modelId="{21591BB3-9602-4CC8-8461-28C93C9161B0}" type="presParOf" srcId="{552FEC69-BF2B-412B-A93A-24448F3B2AC4}" destId="{31169CD2-7FC3-4923-8C1B-A37064A81C0D}" srcOrd="7" destOrd="0" presId="urn:microsoft.com/office/officeart/2005/8/layout/chevron1"/>
    <dgm:cxn modelId="{1F7BFCC7-7111-478B-B125-084011C4CC20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B89DC388-5445-4C13-9761-7332FEC84B5C}" type="presOf" srcId="{439DAD45-1496-4CAF-83D7-B7143E626E2D}" destId="{863C0CE3-86D2-4D99-B1FF-C746BF5CFC65}" srcOrd="0" destOrd="0" presId="urn:microsoft.com/office/officeart/2005/8/layout/chevron1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4F57331-4C5A-4EF9-82E6-A28D0B73CAE7}" type="presOf" srcId="{5A126198-0859-418A-B23C-9EF37CDB6002}" destId="{67B8EC27-1699-4FA8-B0D8-B581A348751F}" srcOrd="0" destOrd="0" presId="urn:microsoft.com/office/officeart/2005/8/layout/chevron1"/>
    <dgm:cxn modelId="{FC837981-3B77-417E-B5A7-07D608738D68}" type="presOf" srcId="{F4777603-B062-4134-A962-5680D6D0885B}" destId="{C592AA1F-60F1-4A47-A9B7-2517C3A18520}" srcOrd="0" destOrd="0" presId="urn:microsoft.com/office/officeart/2005/8/layout/chevron1"/>
    <dgm:cxn modelId="{4CBAFFC0-8749-4676-978D-FC1566D46C9B}" type="presOf" srcId="{130D881D-FA1E-477C-A9F1-C8846676B0EB}" destId="{552FEC69-BF2B-412B-A93A-24448F3B2AC4}" srcOrd="0" destOrd="0" presId="urn:microsoft.com/office/officeart/2005/8/layout/chevron1"/>
    <dgm:cxn modelId="{61ABD61E-B461-4CC3-A934-2A01EC399B1D}" type="presOf" srcId="{64EAC69E-C0E4-402B-9B1C-DAF5F661B91D}" destId="{B3C27BB3-175D-482B-81A0-4F1D8BF58021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7ACF0778-5044-401F-BA18-C7BFBE11F1F1}" type="presOf" srcId="{C3D41E9D-1C79-4CF0-B721-C2AED7793FE2}" destId="{A88465CA-4078-46E5-A3F2-E497CFE2076B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086E6F44-2539-43FE-A222-C5E157C22966}" type="presParOf" srcId="{552FEC69-BF2B-412B-A93A-24448F3B2AC4}" destId="{B3C27BB3-175D-482B-81A0-4F1D8BF58021}" srcOrd="0" destOrd="0" presId="urn:microsoft.com/office/officeart/2005/8/layout/chevron1"/>
    <dgm:cxn modelId="{0A28FEB5-F4BC-428B-BBB8-C33FAF5F4FC7}" type="presParOf" srcId="{552FEC69-BF2B-412B-A93A-24448F3B2AC4}" destId="{22434DC6-F3E5-4387-B1CB-C12A3FC00498}" srcOrd="1" destOrd="0" presId="urn:microsoft.com/office/officeart/2005/8/layout/chevron1"/>
    <dgm:cxn modelId="{CC208843-9595-445B-9856-4A38F9CCD531}" type="presParOf" srcId="{552FEC69-BF2B-412B-A93A-24448F3B2AC4}" destId="{A88465CA-4078-46E5-A3F2-E497CFE2076B}" srcOrd="2" destOrd="0" presId="urn:microsoft.com/office/officeart/2005/8/layout/chevron1"/>
    <dgm:cxn modelId="{1563E349-854A-4CAA-A111-2F3B4CEB0B91}" type="presParOf" srcId="{552FEC69-BF2B-412B-A93A-24448F3B2AC4}" destId="{902870A9-549B-474C-93B7-31CFEE7266AB}" srcOrd="3" destOrd="0" presId="urn:microsoft.com/office/officeart/2005/8/layout/chevron1"/>
    <dgm:cxn modelId="{BA9CC4DE-3962-4556-AD67-EF3BDF39185B}" type="presParOf" srcId="{552FEC69-BF2B-412B-A93A-24448F3B2AC4}" destId="{67B8EC27-1699-4FA8-B0D8-B581A348751F}" srcOrd="4" destOrd="0" presId="urn:microsoft.com/office/officeart/2005/8/layout/chevron1"/>
    <dgm:cxn modelId="{FA3D1322-C32C-4D06-915A-2CF448A3D768}" type="presParOf" srcId="{552FEC69-BF2B-412B-A93A-24448F3B2AC4}" destId="{298B5E49-F28B-41EB-A0A5-347B30949F60}" srcOrd="5" destOrd="0" presId="urn:microsoft.com/office/officeart/2005/8/layout/chevron1"/>
    <dgm:cxn modelId="{D6A95224-7621-4241-BB5F-62BE33D21407}" type="presParOf" srcId="{552FEC69-BF2B-412B-A93A-24448F3B2AC4}" destId="{863C0CE3-86D2-4D99-B1FF-C746BF5CFC65}" srcOrd="6" destOrd="0" presId="urn:microsoft.com/office/officeart/2005/8/layout/chevron1"/>
    <dgm:cxn modelId="{9619465B-3652-4058-9DC5-4203C37697E8}" type="presParOf" srcId="{552FEC69-BF2B-412B-A93A-24448F3B2AC4}" destId="{31169CD2-7FC3-4923-8C1B-A37064A81C0D}" srcOrd="7" destOrd="0" presId="urn:microsoft.com/office/officeart/2005/8/layout/chevron1"/>
    <dgm:cxn modelId="{991F5EB5-418E-4E9E-8D97-74A6DD176682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8896E-4E4D-45CD-B0E9-9DEC3EBA0E45}" type="presOf" srcId="{F4777603-B062-4134-A962-5680D6D0885B}" destId="{C592AA1F-60F1-4A47-A9B7-2517C3A18520}" srcOrd="0" destOrd="0" presId="urn:microsoft.com/office/officeart/2005/8/layout/chevron1"/>
    <dgm:cxn modelId="{AF30AA58-F74A-439E-BE37-FAAFA22BCDCF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3C26198F-9F09-44B7-AE44-E9DF3481E8B6}" type="presOf" srcId="{130D881D-FA1E-477C-A9F1-C8846676B0EB}" destId="{552FEC69-BF2B-412B-A93A-24448F3B2AC4}" srcOrd="0" destOrd="0" presId="urn:microsoft.com/office/officeart/2005/8/layout/chevron1"/>
    <dgm:cxn modelId="{07C18208-AD48-4192-ADEF-841325B677CF}" type="presOf" srcId="{5A126198-0859-418A-B23C-9EF37CDB6002}" destId="{67B8EC27-1699-4FA8-B0D8-B581A348751F}" srcOrd="0" destOrd="0" presId="urn:microsoft.com/office/officeart/2005/8/layout/chevron1"/>
    <dgm:cxn modelId="{0331E0B5-CF5A-4C56-942F-F7F9AC81CAAA}" type="presOf" srcId="{C3D41E9D-1C79-4CF0-B721-C2AED7793FE2}" destId="{A88465CA-4078-46E5-A3F2-E497CFE2076B}" srcOrd="0" destOrd="0" presId="urn:microsoft.com/office/officeart/2005/8/layout/chevron1"/>
    <dgm:cxn modelId="{9C4F6637-1B5C-4CA0-894C-5E3130783D2A}" type="presOf" srcId="{64EAC69E-C0E4-402B-9B1C-DAF5F661B91D}" destId="{B3C27BB3-175D-482B-81A0-4F1D8BF58021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DEEA3191-E387-4487-A9F2-5465660ECFB8}" type="presParOf" srcId="{552FEC69-BF2B-412B-A93A-24448F3B2AC4}" destId="{B3C27BB3-175D-482B-81A0-4F1D8BF58021}" srcOrd="0" destOrd="0" presId="urn:microsoft.com/office/officeart/2005/8/layout/chevron1"/>
    <dgm:cxn modelId="{E4C51EB7-612D-4D19-A2AD-0343EBA86D92}" type="presParOf" srcId="{552FEC69-BF2B-412B-A93A-24448F3B2AC4}" destId="{22434DC6-F3E5-4387-B1CB-C12A3FC00498}" srcOrd="1" destOrd="0" presId="urn:microsoft.com/office/officeart/2005/8/layout/chevron1"/>
    <dgm:cxn modelId="{34C9D81B-60E6-45C5-B3DA-30BCEF33808F}" type="presParOf" srcId="{552FEC69-BF2B-412B-A93A-24448F3B2AC4}" destId="{A88465CA-4078-46E5-A3F2-E497CFE2076B}" srcOrd="2" destOrd="0" presId="urn:microsoft.com/office/officeart/2005/8/layout/chevron1"/>
    <dgm:cxn modelId="{160CC253-1CDE-431A-BA38-0ABF14A37001}" type="presParOf" srcId="{552FEC69-BF2B-412B-A93A-24448F3B2AC4}" destId="{902870A9-549B-474C-93B7-31CFEE7266AB}" srcOrd="3" destOrd="0" presId="urn:microsoft.com/office/officeart/2005/8/layout/chevron1"/>
    <dgm:cxn modelId="{A0D31C00-63E7-456A-B1FC-1BCB52FEF2FB}" type="presParOf" srcId="{552FEC69-BF2B-412B-A93A-24448F3B2AC4}" destId="{67B8EC27-1699-4FA8-B0D8-B581A348751F}" srcOrd="4" destOrd="0" presId="urn:microsoft.com/office/officeart/2005/8/layout/chevron1"/>
    <dgm:cxn modelId="{40373A31-EF01-4A6C-991C-DEDDF0512B73}" type="presParOf" srcId="{552FEC69-BF2B-412B-A93A-24448F3B2AC4}" destId="{298B5E49-F28B-41EB-A0A5-347B30949F60}" srcOrd="5" destOrd="0" presId="urn:microsoft.com/office/officeart/2005/8/layout/chevron1"/>
    <dgm:cxn modelId="{223AD1D0-646F-4265-8C6F-47C5FD042DC7}" type="presParOf" srcId="{552FEC69-BF2B-412B-A93A-24448F3B2AC4}" destId="{863C0CE3-86D2-4D99-B1FF-C746BF5CFC65}" srcOrd="6" destOrd="0" presId="urn:microsoft.com/office/officeart/2005/8/layout/chevron1"/>
    <dgm:cxn modelId="{16E47BD0-F7BD-4A3C-924F-35E5DB79FEE6}" type="presParOf" srcId="{552FEC69-BF2B-412B-A93A-24448F3B2AC4}" destId="{31169CD2-7FC3-4923-8C1B-A37064A81C0D}" srcOrd="7" destOrd="0" presId="urn:microsoft.com/office/officeart/2005/8/layout/chevron1"/>
    <dgm:cxn modelId="{E61A1E04-6DBA-4733-BF82-B44A137675BF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F4B60F-38C6-43A4-B90A-54638C2CB3EF}" type="presOf" srcId="{64EAC69E-C0E4-402B-9B1C-DAF5F661B91D}" destId="{B3C27BB3-175D-482B-81A0-4F1D8BF58021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1FC02464-9C6B-4368-A7B9-75376EB7AF80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D491484E-A9CB-4E50-A7C3-88EA9622E1F2}" type="presOf" srcId="{F4777603-B062-4134-A962-5680D6D0885B}" destId="{C592AA1F-60F1-4A47-A9B7-2517C3A18520}" srcOrd="0" destOrd="0" presId="urn:microsoft.com/office/officeart/2005/8/layout/chevron1"/>
    <dgm:cxn modelId="{588DA0E5-5542-4DA9-9CEF-C40E90E52AE4}" type="presOf" srcId="{C3D41E9D-1C79-4CF0-B721-C2AED7793FE2}" destId="{A88465CA-4078-46E5-A3F2-E497CFE2076B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D104091A-58A9-4E74-A7B6-4B5D6F2E298C}" type="presOf" srcId="{130D881D-FA1E-477C-A9F1-C8846676B0EB}" destId="{552FEC69-BF2B-412B-A93A-24448F3B2AC4}" srcOrd="0" destOrd="0" presId="urn:microsoft.com/office/officeart/2005/8/layout/chevron1"/>
    <dgm:cxn modelId="{5CD3C6C4-4956-47ED-A421-EE7736499110}" type="presOf" srcId="{5A126198-0859-418A-B23C-9EF37CDB6002}" destId="{67B8EC27-1699-4FA8-B0D8-B581A348751F}" srcOrd="0" destOrd="0" presId="urn:microsoft.com/office/officeart/2005/8/layout/chevron1"/>
    <dgm:cxn modelId="{EE60F647-4E9E-481F-98C4-CF1AEECB7CC6}" type="presParOf" srcId="{552FEC69-BF2B-412B-A93A-24448F3B2AC4}" destId="{B3C27BB3-175D-482B-81A0-4F1D8BF58021}" srcOrd="0" destOrd="0" presId="urn:microsoft.com/office/officeart/2005/8/layout/chevron1"/>
    <dgm:cxn modelId="{168E515C-2E53-4A36-99FC-503741BDB7B8}" type="presParOf" srcId="{552FEC69-BF2B-412B-A93A-24448F3B2AC4}" destId="{22434DC6-F3E5-4387-B1CB-C12A3FC00498}" srcOrd="1" destOrd="0" presId="urn:microsoft.com/office/officeart/2005/8/layout/chevron1"/>
    <dgm:cxn modelId="{6085853D-23F2-4495-A5F4-F2D1489875AB}" type="presParOf" srcId="{552FEC69-BF2B-412B-A93A-24448F3B2AC4}" destId="{A88465CA-4078-46E5-A3F2-E497CFE2076B}" srcOrd="2" destOrd="0" presId="urn:microsoft.com/office/officeart/2005/8/layout/chevron1"/>
    <dgm:cxn modelId="{213E5226-E1CB-4D3A-BDEE-AF38BFE63DF2}" type="presParOf" srcId="{552FEC69-BF2B-412B-A93A-24448F3B2AC4}" destId="{902870A9-549B-474C-93B7-31CFEE7266AB}" srcOrd="3" destOrd="0" presId="urn:microsoft.com/office/officeart/2005/8/layout/chevron1"/>
    <dgm:cxn modelId="{5F245125-635E-410F-9043-3A7F05F4EFF0}" type="presParOf" srcId="{552FEC69-BF2B-412B-A93A-24448F3B2AC4}" destId="{67B8EC27-1699-4FA8-B0D8-B581A348751F}" srcOrd="4" destOrd="0" presId="urn:microsoft.com/office/officeart/2005/8/layout/chevron1"/>
    <dgm:cxn modelId="{CA03E5C9-D55C-483F-8BE5-6C39DD408BA5}" type="presParOf" srcId="{552FEC69-BF2B-412B-A93A-24448F3B2AC4}" destId="{298B5E49-F28B-41EB-A0A5-347B30949F60}" srcOrd="5" destOrd="0" presId="urn:microsoft.com/office/officeart/2005/8/layout/chevron1"/>
    <dgm:cxn modelId="{0BD6F1A0-D3A4-4C0E-A520-F2821B921489}" type="presParOf" srcId="{552FEC69-BF2B-412B-A93A-24448F3B2AC4}" destId="{863C0CE3-86D2-4D99-B1FF-C746BF5CFC65}" srcOrd="6" destOrd="0" presId="urn:microsoft.com/office/officeart/2005/8/layout/chevron1"/>
    <dgm:cxn modelId="{D88C3B99-6FA6-46F4-B2A1-53965152B22F}" type="presParOf" srcId="{552FEC69-BF2B-412B-A93A-24448F3B2AC4}" destId="{31169CD2-7FC3-4923-8C1B-A37064A81C0D}" srcOrd="7" destOrd="0" presId="urn:microsoft.com/office/officeart/2005/8/layout/chevron1"/>
    <dgm:cxn modelId="{999E1C93-42BD-4535-9367-B5C97E07DC28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18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9B9F9B-923E-4BD5-810A-3E2D68F1E564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D84EB7BB-B1F2-4E1A-B28E-1EE814F2C47B}" type="presOf" srcId="{F4777603-B062-4134-A962-5680D6D0885B}" destId="{C592AA1F-60F1-4A47-A9B7-2517C3A18520}" srcOrd="0" destOrd="0" presId="urn:microsoft.com/office/officeart/2005/8/layout/chevron1"/>
    <dgm:cxn modelId="{61681BBA-16D1-46D9-9823-8FCE2875FC9D}" type="presOf" srcId="{439DAD45-1496-4CAF-83D7-B7143E626E2D}" destId="{863C0CE3-86D2-4D99-B1FF-C746BF5CFC65}" srcOrd="0" destOrd="0" presId="urn:microsoft.com/office/officeart/2005/8/layout/chevron1"/>
    <dgm:cxn modelId="{D62FCEF3-34CA-42EA-9372-794A2F85DC57}" type="presOf" srcId="{5A126198-0859-418A-B23C-9EF37CDB6002}" destId="{67B8EC27-1699-4FA8-B0D8-B581A348751F}" srcOrd="0" destOrd="0" presId="urn:microsoft.com/office/officeart/2005/8/layout/chevron1"/>
    <dgm:cxn modelId="{EAE97CF0-B2C7-4AE1-90FD-F1E47AE4A090}" type="presOf" srcId="{130D881D-FA1E-477C-A9F1-C8846676B0EB}" destId="{552FEC69-BF2B-412B-A93A-24448F3B2AC4}" srcOrd="0" destOrd="0" presId="urn:microsoft.com/office/officeart/2005/8/layout/chevron1"/>
    <dgm:cxn modelId="{9619C1FB-C468-4553-8907-E55CC19181F5}" type="presOf" srcId="{64EAC69E-C0E4-402B-9B1C-DAF5F661B91D}" destId="{B3C27BB3-175D-482B-81A0-4F1D8BF58021}" srcOrd="0" destOrd="0" presId="urn:microsoft.com/office/officeart/2005/8/layout/chevron1"/>
    <dgm:cxn modelId="{1EE40D1B-2FAE-48D4-A46C-99157C7FB8E5}" type="presParOf" srcId="{552FEC69-BF2B-412B-A93A-24448F3B2AC4}" destId="{B3C27BB3-175D-482B-81A0-4F1D8BF58021}" srcOrd="0" destOrd="0" presId="urn:microsoft.com/office/officeart/2005/8/layout/chevron1"/>
    <dgm:cxn modelId="{1F8666B4-B9E2-44C3-9A52-7630A84748ED}" type="presParOf" srcId="{552FEC69-BF2B-412B-A93A-24448F3B2AC4}" destId="{22434DC6-F3E5-4387-B1CB-C12A3FC00498}" srcOrd="1" destOrd="0" presId="urn:microsoft.com/office/officeart/2005/8/layout/chevron1"/>
    <dgm:cxn modelId="{0EE26354-9612-4799-BBED-AC6087A6443D}" type="presParOf" srcId="{552FEC69-BF2B-412B-A93A-24448F3B2AC4}" destId="{A88465CA-4078-46E5-A3F2-E497CFE2076B}" srcOrd="2" destOrd="0" presId="urn:microsoft.com/office/officeart/2005/8/layout/chevron1"/>
    <dgm:cxn modelId="{D4377361-B5DC-46FA-8893-F1B77807152B}" type="presParOf" srcId="{552FEC69-BF2B-412B-A93A-24448F3B2AC4}" destId="{902870A9-549B-474C-93B7-31CFEE7266AB}" srcOrd="3" destOrd="0" presId="urn:microsoft.com/office/officeart/2005/8/layout/chevron1"/>
    <dgm:cxn modelId="{3AD8AEA2-0E6B-4C29-ACA5-942B85622D35}" type="presParOf" srcId="{552FEC69-BF2B-412B-A93A-24448F3B2AC4}" destId="{67B8EC27-1699-4FA8-B0D8-B581A348751F}" srcOrd="4" destOrd="0" presId="urn:microsoft.com/office/officeart/2005/8/layout/chevron1"/>
    <dgm:cxn modelId="{A65B3047-1A0D-441F-8566-613C84472ABC}" type="presParOf" srcId="{552FEC69-BF2B-412B-A93A-24448F3B2AC4}" destId="{298B5E49-F28B-41EB-A0A5-347B30949F60}" srcOrd="5" destOrd="0" presId="urn:microsoft.com/office/officeart/2005/8/layout/chevron1"/>
    <dgm:cxn modelId="{2740F5DB-3DE9-4241-9A7E-D9621B9313DB}" type="presParOf" srcId="{552FEC69-BF2B-412B-A93A-24448F3B2AC4}" destId="{863C0CE3-86D2-4D99-B1FF-C746BF5CFC65}" srcOrd="6" destOrd="0" presId="urn:microsoft.com/office/officeart/2005/8/layout/chevron1"/>
    <dgm:cxn modelId="{4C610FC1-4E5C-4811-BDD2-7A7D062D4B43}" type="presParOf" srcId="{552FEC69-BF2B-412B-A93A-24448F3B2AC4}" destId="{31169CD2-7FC3-4923-8C1B-A37064A81C0D}" srcOrd="7" destOrd="0" presId="urn:microsoft.com/office/officeart/2005/8/layout/chevron1"/>
    <dgm:cxn modelId="{75623F8A-838B-4B48-A2AF-4D513D7890DC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2326E8-D216-4487-9680-C0BB451DEAAE}" type="presOf" srcId="{F4777603-B062-4134-A962-5680D6D0885B}" destId="{C592AA1F-60F1-4A47-A9B7-2517C3A18520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39280BAA-3453-4E89-950D-AA60D6BAB120}" type="presOf" srcId="{439DAD45-1496-4CAF-83D7-B7143E626E2D}" destId="{863C0CE3-86D2-4D99-B1FF-C746BF5CFC65}" srcOrd="0" destOrd="0" presId="urn:microsoft.com/office/officeart/2005/8/layout/chevron1"/>
    <dgm:cxn modelId="{BA4AC6EF-4CA2-466D-AACD-02115A8E1ADC}" type="presOf" srcId="{130D881D-FA1E-477C-A9F1-C8846676B0EB}" destId="{552FEC69-BF2B-412B-A93A-24448F3B2AC4}" srcOrd="0" destOrd="0" presId="urn:microsoft.com/office/officeart/2005/8/layout/chevron1"/>
    <dgm:cxn modelId="{126237EA-0DD6-4CA2-99E0-15319BE019C0}" type="presOf" srcId="{5A126198-0859-418A-B23C-9EF37CDB6002}" destId="{67B8EC27-1699-4FA8-B0D8-B581A348751F}" srcOrd="0" destOrd="0" presId="urn:microsoft.com/office/officeart/2005/8/layout/chevron1"/>
    <dgm:cxn modelId="{28DB2B22-955E-447B-97AD-672DDA8FAAA9}" type="presOf" srcId="{64EAC69E-C0E4-402B-9B1C-DAF5F661B91D}" destId="{B3C27BB3-175D-482B-81A0-4F1D8BF58021}" srcOrd="0" destOrd="0" presId="urn:microsoft.com/office/officeart/2005/8/layout/chevron1"/>
    <dgm:cxn modelId="{C5049831-3337-46D5-A043-D13337B46E75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EED0229E-04FF-440E-8DC7-A826AACC4137}" type="presParOf" srcId="{552FEC69-BF2B-412B-A93A-24448F3B2AC4}" destId="{B3C27BB3-175D-482B-81A0-4F1D8BF58021}" srcOrd="0" destOrd="0" presId="urn:microsoft.com/office/officeart/2005/8/layout/chevron1"/>
    <dgm:cxn modelId="{FFACDDEE-40F4-4A5C-8747-7C7E1394B324}" type="presParOf" srcId="{552FEC69-BF2B-412B-A93A-24448F3B2AC4}" destId="{22434DC6-F3E5-4387-B1CB-C12A3FC00498}" srcOrd="1" destOrd="0" presId="urn:microsoft.com/office/officeart/2005/8/layout/chevron1"/>
    <dgm:cxn modelId="{412E2775-6B1F-4100-ABC4-96A2DE60EF85}" type="presParOf" srcId="{552FEC69-BF2B-412B-A93A-24448F3B2AC4}" destId="{A88465CA-4078-46E5-A3F2-E497CFE2076B}" srcOrd="2" destOrd="0" presId="urn:microsoft.com/office/officeart/2005/8/layout/chevron1"/>
    <dgm:cxn modelId="{F88C7304-DF66-4570-82F8-A1697F5C3ACA}" type="presParOf" srcId="{552FEC69-BF2B-412B-A93A-24448F3B2AC4}" destId="{902870A9-549B-474C-93B7-31CFEE7266AB}" srcOrd="3" destOrd="0" presId="urn:microsoft.com/office/officeart/2005/8/layout/chevron1"/>
    <dgm:cxn modelId="{0AFE9696-71DE-4CBE-8EDB-E96FC2D87929}" type="presParOf" srcId="{552FEC69-BF2B-412B-A93A-24448F3B2AC4}" destId="{67B8EC27-1699-4FA8-B0D8-B581A348751F}" srcOrd="4" destOrd="0" presId="urn:microsoft.com/office/officeart/2005/8/layout/chevron1"/>
    <dgm:cxn modelId="{72835CE6-087D-48C9-B86A-C49166C8E303}" type="presParOf" srcId="{552FEC69-BF2B-412B-A93A-24448F3B2AC4}" destId="{298B5E49-F28B-41EB-A0A5-347B30949F60}" srcOrd="5" destOrd="0" presId="urn:microsoft.com/office/officeart/2005/8/layout/chevron1"/>
    <dgm:cxn modelId="{2EE50F56-CDAB-49CD-ADCA-0061CC48B0AE}" type="presParOf" srcId="{552FEC69-BF2B-412B-A93A-24448F3B2AC4}" destId="{863C0CE3-86D2-4D99-B1FF-C746BF5CFC65}" srcOrd="6" destOrd="0" presId="urn:microsoft.com/office/officeart/2005/8/layout/chevron1"/>
    <dgm:cxn modelId="{BC4B3F1E-E4C5-4C36-9B43-FEADDA0FA18B}" type="presParOf" srcId="{552FEC69-BF2B-412B-A93A-24448F3B2AC4}" destId="{31169CD2-7FC3-4923-8C1B-A37064A81C0D}" srcOrd="7" destOrd="0" presId="urn:microsoft.com/office/officeart/2005/8/layout/chevron1"/>
    <dgm:cxn modelId="{544A5402-06D1-414E-B996-4AC5287FF512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>
        <a:effectLst>
          <a:glow rad="1397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/>
      </dgm:spPr>
      <dgm:t>
        <a:bodyPr/>
        <a:lstStyle/>
        <a:p>
          <a:r>
            <a:rPr lang="en-US" altLang="zh-CN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 custLinFactNeighborY="-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6E1312-756A-493A-B0F0-CF3E2A0245C5}" type="presOf" srcId="{130D881D-FA1E-477C-A9F1-C8846676B0EB}" destId="{552FEC69-BF2B-412B-A93A-24448F3B2AC4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915D955-71AE-4D8E-8572-9742673C3CB3}" type="presOf" srcId="{C3D41E9D-1C79-4CF0-B721-C2AED7793FE2}" destId="{A88465CA-4078-46E5-A3F2-E497CFE2076B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ABB72D3D-4F3A-4C4D-B523-B180FA74246C}" type="presOf" srcId="{5A126198-0859-418A-B23C-9EF37CDB6002}" destId="{67B8EC27-1699-4FA8-B0D8-B581A348751F}" srcOrd="0" destOrd="0" presId="urn:microsoft.com/office/officeart/2005/8/layout/chevron1"/>
    <dgm:cxn modelId="{22AC9D95-2B13-42B3-94F8-5D4E18116761}" type="presOf" srcId="{F4777603-B062-4134-A962-5680D6D0885B}" destId="{C592AA1F-60F1-4A47-A9B7-2517C3A18520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35397F3C-DD8E-4F8B-9906-F9040B8C5A72}" type="presOf" srcId="{64EAC69E-C0E4-402B-9B1C-DAF5F661B91D}" destId="{B3C27BB3-175D-482B-81A0-4F1D8BF58021}" srcOrd="0" destOrd="0" presId="urn:microsoft.com/office/officeart/2005/8/layout/chevron1"/>
    <dgm:cxn modelId="{46A73A86-BA54-46F5-B83F-8F8ACCAFB98B}" type="presOf" srcId="{439DAD45-1496-4CAF-83D7-B7143E626E2D}" destId="{863C0CE3-86D2-4D99-B1FF-C746BF5CFC65}" srcOrd="0" destOrd="0" presId="urn:microsoft.com/office/officeart/2005/8/layout/chevron1"/>
    <dgm:cxn modelId="{CA96BDA6-33E9-4158-866D-4B4AC19E75DB}" type="presParOf" srcId="{552FEC69-BF2B-412B-A93A-24448F3B2AC4}" destId="{B3C27BB3-175D-482B-81A0-4F1D8BF58021}" srcOrd="0" destOrd="0" presId="urn:microsoft.com/office/officeart/2005/8/layout/chevron1"/>
    <dgm:cxn modelId="{C68F2826-6504-4114-86B3-F0EE8C7D459F}" type="presParOf" srcId="{552FEC69-BF2B-412B-A93A-24448F3B2AC4}" destId="{22434DC6-F3E5-4387-B1CB-C12A3FC00498}" srcOrd="1" destOrd="0" presId="urn:microsoft.com/office/officeart/2005/8/layout/chevron1"/>
    <dgm:cxn modelId="{384C99C2-FE30-47C4-9197-C7BB23DA54B0}" type="presParOf" srcId="{552FEC69-BF2B-412B-A93A-24448F3B2AC4}" destId="{A88465CA-4078-46E5-A3F2-E497CFE2076B}" srcOrd="2" destOrd="0" presId="urn:microsoft.com/office/officeart/2005/8/layout/chevron1"/>
    <dgm:cxn modelId="{D8A604E1-A823-40A5-A410-83BCE9805BB6}" type="presParOf" srcId="{552FEC69-BF2B-412B-A93A-24448F3B2AC4}" destId="{902870A9-549B-474C-93B7-31CFEE7266AB}" srcOrd="3" destOrd="0" presId="urn:microsoft.com/office/officeart/2005/8/layout/chevron1"/>
    <dgm:cxn modelId="{9F59923F-6015-4DBE-A996-7D35B97522C9}" type="presParOf" srcId="{552FEC69-BF2B-412B-A93A-24448F3B2AC4}" destId="{67B8EC27-1699-4FA8-B0D8-B581A348751F}" srcOrd="4" destOrd="0" presId="urn:microsoft.com/office/officeart/2005/8/layout/chevron1"/>
    <dgm:cxn modelId="{B16F2FAF-C24A-46F9-8500-6952A190775A}" type="presParOf" srcId="{552FEC69-BF2B-412B-A93A-24448F3B2AC4}" destId="{298B5E49-F28B-41EB-A0A5-347B30949F60}" srcOrd="5" destOrd="0" presId="urn:microsoft.com/office/officeart/2005/8/layout/chevron1"/>
    <dgm:cxn modelId="{0E7B9EAF-B4D0-4710-B373-E2DC9E90A080}" type="presParOf" srcId="{552FEC69-BF2B-412B-A93A-24448F3B2AC4}" destId="{863C0CE3-86D2-4D99-B1FF-C746BF5CFC65}" srcOrd="6" destOrd="0" presId="urn:microsoft.com/office/officeart/2005/8/layout/chevron1"/>
    <dgm:cxn modelId="{D5FCD56D-324C-4183-8088-BD7D3AFE2C81}" type="presParOf" srcId="{552FEC69-BF2B-412B-A93A-24448F3B2AC4}" destId="{31169CD2-7FC3-4923-8C1B-A37064A81C0D}" srcOrd="7" destOrd="0" presId="urn:microsoft.com/office/officeart/2005/8/layout/chevron1"/>
    <dgm:cxn modelId="{C895FEF6-35AA-4CCF-9BEF-57BB0E0B4B04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11191A-C3A1-4B1B-88A7-D90F4DA369EA}" type="presOf" srcId="{439DAD45-1496-4CAF-83D7-B7143E626E2D}" destId="{863C0CE3-86D2-4D99-B1FF-C746BF5CFC65}" srcOrd="0" destOrd="0" presId="urn:microsoft.com/office/officeart/2005/8/layout/chevron1"/>
    <dgm:cxn modelId="{000C03B0-1224-49E7-881F-DD791C490DF5}" type="presOf" srcId="{F4777603-B062-4134-A962-5680D6D0885B}" destId="{C592AA1F-60F1-4A47-A9B7-2517C3A18520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F8560417-E559-4713-95B6-DF19FDA71CD9}" type="presOf" srcId="{130D881D-FA1E-477C-A9F1-C8846676B0EB}" destId="{552FEC69-BF2B-412B-A93A-24448F3B2AC4}" srcOrd="0" destOrd="0" presId="urn:microsoft.com/office/officeart/2005/8/layout/chevron1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AC18A6A4-1D5D-4C7A-9398-71778ED580A3}" type="presOf" srcId="{64EAC69E-C0E4-402B-9B1C-DAF5F661B91D}" destId="{B3C27BB3-175D-482B-81A0-4F1D8BF58021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BF59F5BA-054F-455E-BAD0-46A682FB99A2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07EF28D3-EFCD-4A34-B167-614E4989CCAC}" type="presOf" srcId="{5A126198-0859-418A-B23C-9EF37CDB6002}" destId="{67B8EC27-1699-4FA8-B0D8-B581A348751F}" srcOrd="0" destOrd="0" presId="urn:microsoft.com/office/officeart/2005/8/layout/chevron1"/>
    <dgm:cxn modelId="{6E5D96D7-EB68-46BB-B401-1FA6CD8CB4D2}" type="presParOf" srcId="{552FEC69-BF2B-412B-A93A-24448F3B2AC4}" destId="{B3C27BB3-175D-482B-81A0-4F1D8BF58021}" srcOrd="0" destOrd="0" presId="urn:microsoft.com/office/officeart/2005/8/layout/chevron1"/>
    <dgm:cxn modelId="{8721AF71-F4CF-404B-876E-6D79BD7CB3BA}" type="presParOf" srcId="{552FEC69-BF2B-412B-A93A-24448F3B2AC4}" destId="{22434DC6-F3E5-4387-B1CB-C12A3FC00498}" srcOrd="1" destOrd="0" presId="urn:microsoft.com/office/officeart/2005/8/layout/chevron1"/>
    <dgm:cxn modelId="{E207EA12-59E0-4B47-BE2B-66F631BB7CB1}" type="presParOf" srcId="{552FEC69-BF2B-412B-A93A-24448F3B2AC4}" destId="{A88465CA-4078-46E5-A3F2-E497CFE2076B}" srcOrd="2" destOrd="0" presId="urn:microsoft.com/office/officeart/2005/8/layout/chevron1"/>
    <dgm:cxn modelId="{355F5944-52A4-438D-9488-CC638692496F}" type="presParOf" srcId="{552FEC69-BF2B-412B-A93A-24448F3B2AC4}" destId="{902870A9-549B-474C-93B7-31CFEE7266AB}" srcOrd="3" destOrd="0" presId="urn:microsoft.com/office/officeart/2005/8/layout/chevron1"/>
    <dgm:cxn modelId="{237E0661-D1F5-49F2-9343-C8BDB4C820AB}" type="presParOf" srcId="{552FEC69-BF2B-412B-A93A-24448F3B2AC4}" destId="{67B8EC27-1699-4FA8-B0D8-B581A348751F}" srcOrd="4" destOrd="0" presId="urn:microsoft.com/office/officeart/2005/8/layout/chevron1"/>
    <dgm:cxn modelId="{AC8037BF-50B5-4AD8-B724-19264E8BFF09}" type="presParOf" srcId="{552FEC69-BF2B-412B-A93A-24448F3B2AC4}" destId="{298B5E49-F28B-41EB-A0A5-347B30949F60}" srcOrd="5" destOrd="0" presId="urn:microsoft.com/office/officeart/2005/8/layout/chevron1"/>
    <dgm:cxn modelId="{A40288CF-4CD7-47F4-B835-2E4960B51CAB}" type="presParOf" srcId="{552FEC69-BF2B-412B-A93A-24448F3B2AC4}" destId="{863C0CE3-86D2-4D99-B1FF-C746BF5CFC65}" srcOrd="6" destOrd="0" presId="urn:microsoft.com/office/officeart/2005/8/layout/chevron1"/>
    <dgm:cxn modelId="{0F0D3C00-4614-4C92-8AA1-C13A59A48CF9}" type="presParOf" srcId="{552FEC69-BF2B-412B-A93A-24448F3B2AC4}" destId="{31169CD2-7FC3-4923-8C1B-A37064A81C0D}" srcOrd="7" destOrd="0" presId="urn:microsoft.com/office/officeart/2005/8/layout/chevron1"/>
    <dgm:cxn modelId="{4C7003D3-D4BE-4C08-8B26-870D0462541D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D35E4DC2-1E16-4AB8-96AD-5D90E5C094DE}" type="presOf" srcId="{F4777603-B062-4134-A962-5680D6D0885B}" destId="{C592AA1F-60F1-4A47-A9B7-2517C3A18520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2024EBB1-BFE0-4B56-AA8B-52007E2CB333}" type="presOf" srcId="{C3D41E9D-1C79-4CF0-B721-C2AED7793FE2}" destId="{A88465CA-4078-46E5-A3F2-E497CFE2076B}" srcOrd="0" destOrd="0" presId="urn:microsoft.com/office/officeart/2005/8/layout/chevron1"/>
    <dgm:cxn modelId="{B1553487-9263-495B-8517-24FF9FDF4B74}" type="presOf" srcId="{130D881D-FA1E-477C-A9F1-C8846676B0EB}" destId="{552FEC69-BF2B-412B-A93A-24448F3B2AC4}" srcOrd="0" destOrd="0" presId="urn:microsoft.com/office/officeart/2005/8/layout/chevron1"/>
    <dgm:cxn modelId="{BFE77E74-A7E3-45BE-B667-4995A8458568}" type="presOf" srcId="{64EAC69E-C0E4-402B-9B1C-DAF5F661B91D}" destId="{B3C27BB3-175D-482B-81A0-4F1D8BF58021}" srcOrd="0" destOrd="0" presId="urn:microsoft.com/office/officeart/2005/8/layout/chevron1"/>
    <dgm:cxn modelId="{ECE1F055-BA7F-4E9A-98C4-5FC68C4F2A51}" type="presOf" srcId="{439DAD45-1496-4CAF-83D7-B7143E626E2D}" destId="{863C0CE3-86D2-4D99-B1FF-C746BF5CFC65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8FB08666-79EF-43AE-B998-03F309808EC5}" type="presOf" srcId="{5A126198-0859-418A-B23C-9EF37CDB6002}" destId="{67B8EC27-1699-4FA8-B0D8-B581A348751F}" srcOrd="0" destOrd="0" presId="urn:microsoft.com/office/officeart/2005/8/layout/chevron1"/>
    <dgm:cxn modelId="{6C525A0C-DDE3-4B04-9793-D7401B3C7857}" type="presParOf" srcId="{552FEC69-BF2B-412B-A93A-24448F3B2AC4}" destId="{B3C27BB3-175D-482B-81A0-4F1D8BF58021}" srcOrd="0" destOrd="0" presId="urn:microsoft.com/office/officeart/2005/8/layout/chevron1"/>
    <dgm:cxn modelId="{99892FA8-BC36-4AFE-A23B-1519DA9BDAE2}" type="presParOf" srcId="{552FEC69-BF2B-412B-A93A-24448F3B2AC4}" destId="{22434DC6-F3E5-4387-B1CB-C12A3FC00498}" srcOrd="1" destOrd="0" presId="urn:microsoft.com/office/officeart/2005/8/layout/chevron1"/>
    <dgm:cxn modelId="{571E56CE-7B23-4495-95BB-871484E1FC5C}" type="presParOf" srcId="{552FEC69-BF2B-412B-A93A-24448F3B2AC4}" destId="{A88465CA-4078-46E5-A3F2-E497CFE2076B}" srcOrd="2" destOrd="0" presId="urn:microsoft.com/office/officeart/2005/8/layout/chevron1"/>
    <dgm:cxn modelId="{31030979-A7D5-42E5-B53D-3D2459236253}" type="presParOf" srcId="{552FEC69-BF2B-412B-A93A-24448F3B2AC4}" destId="{902870A9-549B-474C-93B7-31CFEE7266AB}" srcOrd="3" destOrd="0" presId="urn:microsoft.com/office/officeart/2005/8/layout/chevron1"/>
    <dgm:cxn modelId="{7A2B0DE0-484C-4FA2-B130-788C15EEE438}" type="presParOf" srcId="{552FEC69-BF2B-412B-A93A-24448F3B2AC4}" destId="{67B8EC27-1699-4FA8-B0D8-B581A348751F}" srcOrd="4" destOrd="0" presId="urn:microsoft.com/office/officeart/2005/8/layout/chevron1"/>
    <dgm:cxn modelId="{970FD132-6391-4501-B8F1-1163AE855991}" type="presParOf" srcId="{552FEC69-BF2B-412B-A93A-24448F3B2AC4}" destId="{298B5E49-F28B-41EB-A0A5-347B30949F60}" srcOrd="5" destOrd="0" presId="urn:microsoft.com/office/officeart/2005/8/layout/chevron1"/>
    <dgm:cxn modelId="{7CB83F81-5817-4AF1-8DAE-E84727DF81A4}" type="presParOf" srcId="{552FEC69-BF2B-412B-A93A-24448F3B2AC4}" destId="{863C0CE3-86D2-4D99-B1FF-C746BF5CFC65}" srcOrd="6" destOrd="0" presId="urn:microsoft.com/office/officeart/2005/8/layout/chevron1"/>
    <dgm:cxn modelId="{AE1A42E9-5A68-4026-8E39-FE665EAC697E}" type="presParOf" srcId="{552FEC69-BF2B-412B-A93A-24448F3B2AC4}" destId="{31169CD2-7FC3-4923-8C1B-A37064A81C0D}" srcOrd="7" destOrd="0" presId="urn:microsoft.com/office/officeart/2005/8/layout/chevron1"/>
    <dgm:cxn modelId="{EF9D52E8-3BB5-4A6D-9580-DF253E08B926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38650C74-3AAE-4783-8329-16776D54E8A5}" type="presOf" srcId="{5A126198-0859-418A-B23C-9EF37CDB6002}" destId="{67B8EC27-1699-4FA8-B0D8-B581A348751F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45EFF317-AFB8-4D71-A6DA-FEC2AD7440D1}" type="presOf" srcId="{439DAD45-1496-4CAF-83D7-B7143E626E2D}" destId="{863C0CE3-86D2-4D99-B1FF-C746BF5CFC65}" srcOrd="0" destOrd="0" presId="urn:microsoft.com/office/officeart/2005/8/layout/chevron1"/>
    <dgm:cxn modelId="{71F1761D-3C54-413E-89DA-66A8DC1ECBA7}" type="presOf" srcId="{130D881D-FA1E-477C-A9F1-C8846676B0EB}" destId="{552FEC69-BF2B-412B-A93A-24448F3B2AC4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11DC51D5-1658-4A17-99FB-9ED7D317EF34}" type="presOf" srcId="{F4777603-B062-4134-A962-5680D6D0885B}" destId="{C592AA1F-60F1-4A47-A9B7-2517C3A18520}" srcOrd="0" destOrd="0" presId="urn:microsoft.com/office/officeart/2005/8/layout/chevron1"/>
    <dgm:cxn modelId="{06923430-4F80-4CA6-B428-918A5617E325}" type="presOf" srcId="{C3D41E9D-1C79-4CF0-B721-C2AED7793FE2}" destId="{A88465CA-4078-46E5-A3F2-E497CFE2076B}" srcOrd="0" destOrd="0" presId="urn:microsoft.com/office/officeart/2005/8/layout/chevron1"/>
    <dgm:cxn modelId="{6698CC43-6032-4C63-A298-C4A2DCBDC2DC}" type="presOf" srcId="{64EAC69E-C0E4-402B-9B1C-DAF5F661B91D}" destId="{B3C27BB3-175D-482B-81A0-4F1D8BF58021}" srcOrd="0" destOrd="0" presId="urn:microsoft.com/office/officeart/2005/8/layout/chevron1"/>
    <dgm:cxn modelId="{626D461F-CACC-44B5-BAA3-C86734765382}" type="presParOf" srcId="{552FEC69-BF2B-412B-A93A-24448F3B2AC4}" destId="{B3C27BB3-175D-482B-81A0-4F1D8BF58021}" srcOrd="0" destOrd="0" presId="urn:microsoft.com/office/officeart/2005/8/layout/chevron1"/>
    <dgm:cxn modelId="{B978B983-7ACB-4655-A204-6FE07996143E}" type="presParOf" srcId="{552FEC69-BF2B-412B-A93A-24448F3B2AC4}" destId="{22434DC6-F3E5-4387-B1CB-C12A3FC00498}" srcOrd="1" destOrd="0" presId="urn:microsoft.com/office/officeart/2005/8/layout/chevron1"/>
    <dgm:cxn modelId="{2465DA69-2F53-4887-AAFD-9215A74CCB39}" type="presParOf" srcId="{552FEC69-BF2B-412B-A93A-24448F3B2AC4}" destId="{A88465CA-4078-46E5-A3F2-E497CFE2076B}" srcOrd="2" destOrd="0" presId="urn:microsoft.com/office/officeart/2005/8/layout/chevron1"/>
    <dgm:cxn modelId="{312B3889-65A1-46F4-A668-D5650EE4DFDE}" type="presParOf" srcId="{552FEC69-BF2B-412B-A93A-24448F3B2AC4}" destId="{902870A9-549B-474C-93B7-31CFEE7266AB}" srcOrd="3" destOrd="0" presId="urn:microsoft.com/office/officeart/2005/8/layout/chevron1"/>
    <dgm:cxn modelId="{4C0F80EE-0017-486A-B587-65BC8E49366F}" type="presParOf" srcId="{552FEC69-BF2B-412B-A93A-24448F3B2AC4}" destId="{67B8EC27-1699-4FA8-B0D8-B581A348751F}" srcOrd="4" destOrd="0" presId="urn:microsoft.com/office/officeart/2005/8/layout/chevron1"/>
    <dgm:cxn modelId="{7F50B3F1-F4D7-4C14-9A56-C12082C2584F}" type="presParOf" srcId="{552FEC69-BF2B-412B-A93A-24448F3B2AC4}" destId="{298B5E49-F28B-41EB-A0A5-347B30949F60}" srcOrd="5" destOrd="0" presId="urn:microsoft.com/office/officeart/2005/8/layout/chevron1"/>
    <dgm:cxn modelId="{8BE36E70-0C1A-43B4-BE9F-A988F6B29CFF}" type="presParOf" srcId="{552FEC69-BF2B-412B-A93A-24448F3B2AC4}" destId="{863C0CE3-86D2-4D99-B1FF-C746BF5CFC65}" srcOrd="6" destOrd="0" presId="urn:microsoft.com/office/officeart/2005/8/layout/chevron1"/>
    <dgm:cxn modelId="{4FF5ECF7-CCB1-49B4-B005-C1A59D270CE5}" type="presParOf" srcId="{552FEC69-BF2B-412B-A93A-24448F3B2AC4}" destId="{31169CD2-7FC3-4923-8C1B-A37064A81C0D}" srcOrd="7" destOrd="0" presId="urn:microsoft.com/office/officeart/2005/8/layout/chevron1"/>
    <dgm:cxn modelId="{498E0F5F-8067-4A14-9064-E9103FDAB76D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27498B-6A57-44BA-9436-36807AE2EB31}" type="presOf" srcId="{F4777603-B062-4134-A962-5680D6D0885B}" destId="{C592AA1F-60F1-4A47-A9B7-2517C3A18520}" srcOrd="0" destOrd="0" presId="urn:microsoft.com/office/officeart/2005/8/layout/chevron1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225ABD32-AB6C-4712-97C1-B689F54BDA38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B6838FBE-1C6D-4B49-873A-63EF7070D36F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6F89DCE0-AE7A-4375-BF1B-1D9DD3D0B031}" type="presOf" srcId="{5A126198-0859-418A-B23C-9EF37CDB6002}" destId="{67B8EC27-1699-4FA8-B0D8-B581A348751F}" srcOrd="0" destOrd="0" presId="urn:microsoft.com/office/officeart/2005/8/layout/chevron1"/>
    <dgm:cxn modelId="{FC11FD50-8322-4030-A690-2D03F8B2845F}" type="presOf" srcId="{64EAC69E-C0E4-402B-9B1C-DAF5F661B91D}" destId="{B3C27BB3-175D-482B-81A0-4F1D8BF58021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B8E062A3-19E1-4D30-BF55-11DB0DAD67AA}" type="presOf" srcId="{130D881D-FA1E-477C-A9F1-C8846676B0EB}" destId="{552FEC69-BF2B-412B-A93A-24448F3B2AC4}" srcOrd="0" destOrd="0" presId="urn:microsoft.com/office/officeart/2005/8/layout/chevron1"/>
    <dgm:cxn modelId="{268ED88D-FC20-436B-96AE-A15B876CFBA2}" type="presParOf" srcId="{552FEC69-BF2B-412B-A93A-24448F3B2AC4}" destId="{B3C27BB3-175D-482B-81A0-4F1D8BF58021}" srcOrd="0" destOrd="0" presId="urn:microsoft.com/office/officeart/2005/8/layout/chevron1"/>
    <dgm:cxn modelId="{5C760865-1C6D-44AF-8FE1-9EEAEDA5308B}" type="presParOf" srcId="{552FEC69-BF2B-412B-A93A-24448F3B2AC4}" destId="{22434DC6-F3E5-4387-B1CB-C12A3FC00498}" srcOrd="1" destOrd="0" presId="urn:microsoft.com/office/officeart/2005/8/layout/chevron1"/>
    <dgm:cxn modelId="{C8FF5C77-48BE-44C1-A016-B69FC27E6D21}" type="presParOf" srcId="{552FEC69-BF2B-412B-A93A-24448F3B2AC4}" destId="{A88465CA-4078-46E5-A3F2-E497CFE2076B}" srcOrd="2" destOrd="0" presId="urn:microsoft.com/office/officeart/2005/8/layout/chevron1"/>
    <dgm:cxn modelId="{D022EE59-325D-48C4-8E34-C67837FC3B83}" type="presParOf" srcId="{552FEC69-BF2B-412B-A93A-24448F3B2AC4}" destId="{902870A9-549B-474C-93B7-31CFEE7266AB}" srcOrd="3" destOrd="0" presId="urn:microsoft.com/office/officeart/2005/8/layout/chevron1"/>
    <dgm:cxn modelId="{47AD1015-0743-494D-A12B-23316EA6F4DC}" type="presParOf" srcId="{552FEC69-BF2B-412B-A93A-24448F3B2AC4}" destId="{67B8EC27-1699-4FA8-B0D8-B581A348751F}" srcOrd="4" destOrd="0" presId="urn:microsoft.com/office/officeart/2005/8/layout/chevron1"/>
    <dgm:cxn modelId="{FB358F47-AF03-4FAE-8E2A-45BB7D8B04FA}" type="presParOf" srcId="{552FEC69-BF2B-412B-A93A-24448F3B2AC4}" destId="{298B5E49-F28B-41EB-A0A5-347B30949F60}" srcOrd="5" destOrd="0" presId="urn:microsoft.com/office/officeart/2005/8/layout/chevron1"/>
    <dgm:cxn modelId="{CEE6A9DE-3E96-4D14-8926-FC39D6D58533}" type="presParOf" srcId="{552FEC69-BF2B-412B-A93A-24448F3B2AC4}" destId="{863C0CE3-86D2-4D99-B1FF-C746BF5CFC65}" srcOrd="6" destOrd="0" presId="urn:microsoft.com/office/officeart/2005/8/layout/chevron1"/>
    <dgm:cxn modelId="{3071C56F-56B9-4DFE-B6AF-0443D9078A2A}" type="presParOf" srcId="{552FEC69-BF2B-412B-A93A-24448F3B2AC4}" destId="{31169CD2-7FC3-4923-8C1B-A37064A81C0D}" srcOrd="7" destOrd="0" presId="urn:microsoft.com/office/officeart/2005/8/layout/chevron1"/>
    <dgm:cxn modelId="{C6F23C4A-2C63-4B7D-BC67-EA5AE108B392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747128-D62B-4C6A-A62C-57FA38A89E37}" type="presOf" srcId="{64EAC69E-C0E4-402B-9B1C-DAF5F661B91D}" destId="{B3C27BB3-175D-482B-81A0-4F1D8BF58021}" srcOrd="0" destOrd="0" presId="urn:microsoft.com/office/officeart/2005/8/layout/chevron1"/>
    <dgm:cxn modelId="{4E431F23-AA7C-4727-AEC8-23C8984F5212}" type="presOf" srcId="{439DAD45-1496-4CAF-83D7-B7143E626E2D}" destId="{863C0CE3-86D2-4D99-B1FF-C746BF5CFC65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B71741BA-66FF-422C-A634-FB13AEDED802}" type="presOf" srcId="{5A126198-0859-418A-B23C-9EF37CDB6002}" destId="{67B8EC27-1699-4FA8-B0D8-B581A348751F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0F610EAC-47BA-4536-AF41-465DACF15D0F}" type="presOf" srcId="{130D881D-FA1E-477C-A9F1-C8846676B0EB}" destId="{552FEC69-BF2B-412B-A93A-24448F3B2AC4}" srcOrd="0" destOrd="0" presId="urn:microsoft.com/office/officeart/2005/8/layout/chevron1"/>
    <dgm:cxn modelId="{BBD25DB7-71F9-40F8-97D5-BC89BA96D90F}" type="presOf" srcId="{C3D41E9D-1C79-4CF0-B721-C2AED7793FE2}" destId="{A88465CA-4078-46E5-A3F2-E497CFE2076B}" srcOrd="0" destOrd="0" presId="urn:microsoft.com/office/officeart/2005/8/layout/chevron1"/>
    <dgm:cxn modelId="{98ED3212-178D-4763-BB70-B927F20CEF99}" type="presOf" srcId="{F4777603-B062-4134-A962-5680D6D0885B}" destId="{C592AA1F-60F1-4A47-A9B7-2517C3A18520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05D7881C-03A5-491F-8567-7998989CDB4E}" type="presParOf" srcId="{552FEC69-BF2B-412B-A93A-24448F3B2AC4}" destId="{B3C27BB3-175D-482B-81A0-4F1D8BF58021}" srcOrd="0" destOrd="0" presId="urn:microsoft.com/office/officeart/2005/8/layout/chevron1"/>
    <dgm:cxn modelId="{2AB5D98D-5BC4-4154-9E42-7640B94C0072}" type="presParOf" srcId="{552FEC69-BF2B-412B-A93A-24448F3B2AC4}" destId="{22434DC6-F3E5-4387-B1CB-C12A3FC00498}" srcOrd="1" destOrd="0" presId="urn:microsoft.com/office/officeart/2005/8/layout/chevron1"/>
    <dgm:cxn modelId="{763DE044-1FED-45AC-A8B6-B19402076AE5}" type="presParOf" srcId="{552FEC69-BF2B-412B-A93A-24448F3B2AC4}" destId="{A88465CA-4078-46E5-A3F2-E497CFE2076B}" srcOrd="2" destOrd="0" presId="urn:microsoft.com/office/officeart/2005/8/layout/chevron1"/>
    <dgm:cxn modelId="{1175304C-A15D-4628-9891-7E3D0E933A9A}" type="presParOf" srcId="{552FEC69-BF2B-412B-A93A-24448F3B2AC4}" destId="{902870A9-549B-474C-93B7-31CFEE7266AB}" srcOrd="3" destOrd="0" presId="urn:microsoft.com/office/officeart/2005/8/layout/chevron1"/>
    <dgm:cxn modelId="{35DA59CF-A9A7-4F09-AD5F-B17F6DF364FF}" type="presParOf" srcId="{552FEC69-BF2B-412B-A93A-24448F3B2AC4}" destId="{67B8EC27-1699-4FA8-B0D8-B581A348751F}" srcOrd="4" destOrd="0" presId="urn:microsoft.com/office/officeart/2005/8/layout/chevron1"/>
    <dgm:cxn modelId="{21653DD2-766B-4460-A472-1E9AD48D90E3}" type="presParOf" srcId="{552FEC69-BF2B-412B-A93A-24448F3B2AC4}" destId="{298B5E49-F28B-41EB-A0A5-347B30949F60}" srcOrd="5" destOrd="0" presId="urn:microsoft.com/office/officeart/2005/8/layout/chevron1"/>
    <dgm:cxn modelId="{61F3A2BF-933F-449B-82C1-CFEA225CADE6}" type="presParOf" srcId="{552FEC69-BF2B-412B-A93A-24448F3B2AC4}" destId="{863C0CE3-86D2-4D99-B1FF-C746BF5CFC65}" srcOrd="6" destOrd="0" presId="urn:microsoft.com/office/officeart/2005/8/layout/chevron1"/>
    <dgm:cxn modelId="{E7DD31FD-56B8-433D-B59B-83728AFD0D3D}" type="presParOf" srcId="{552FEC69-BF2B-412B-A93A-24448F3B2AC4}" destId="{31169CD2-7FC3-4923-8C1B-A37064A81C0D}" srcOrd="7" destOrd="0" presId="urn:microsoft.com/office/officeart/2005/8/layout/chevron1"/>
    <dgm:cxn modelId="{DC4EB83C-A619-4084-9615-2F3CF1507E05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EFD8DF-0B79-4746-B8A0-880AE22242A3}" type="presOf" srcId="{64EAC69E-C0E4-402B-9B1C-DAF5F661B91D}" destId="{B3C27BB3-175D-482B-81A0-4F1D8BF58021}" srcOrd="0" destOrd="0" presId="urn:microsoft.com/office/officeart/2005/8/layout/chevron1"/>
    <dgm:cxn modelId="{8CB5AC3B-9E73-4580-9D57-006BB30F5DFA}" type="presOf" srcId="{F4777603-B062-4134-A962-5680D6D0885B}" destId="{C592AA1F-60F1-4A47-A9B7-2517C3A18520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583FE10D-1093-434D-972B-B79DC70DFC46}" type="presOf" srcId="{5A126198-0859-418A-B23C-9EF37CDB6002}" destId="{67B8EC27-1699-4FA8-B0D8-B581A348751F}" srcOrd="0" destOrd="0" presId="urn:microsoft.com/office/officeart/2005/8/layout/chevron1"/>
    <dgm:cxn modelId="{3B7A98D9-5252-4A51-A915-C495BEA57599}" type="presOf" srcId="{439DAD45-1496-4CAF-83D7-B7143E626E2D}" destId="{863C0CE3-86D2-4D99-B1FF-C746BF5CFC65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C0C4A3A7-2281-4FF5-896D-147EAEAFFAB1}" type="presOf" srcId="{130D881D-FA1E-477C-A9F1-C8846676B0EB}" destId="{552FEC69-BF2B-412B-A93A-24448F3B2AC4}" srcOrd="0" destOrd="0" presId="urn:microsoft.com/office/officeart/2005/8/layout/chevron1"/>
    <dgm:cxn modelId="{2D5ABC70-DC05-4F7F-BD97-6E0D47450EA7}" type="presOf" srcId="{C3D41E9D-1C79-4CF0-B721-C2AED7793FE2}" destId="{A88465CA-4078-46E5-A3F2-E497CFE2076B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13AF2D84-0CB7-4972-8964-385E1355C1D7}" type="presParOf" srcId="{552FEC69-BF2B-412B-A93A-24448F3B2AC4}" destId="{B3C27BB3-175D-482B-81A0-4F1D8BF58021}" srcOrd="0" destOrd="0" presId="urn:microsoft.com/office/officeart/2005/8/layout/chevron1"/>
    <dgm:cxn modelId="{53E0D477-C7AE-4952-8650-469A8BD79268}" type="presParOf" srcId="{552FEC69-BF2B-412B-A93A-24448F3B2AC4}" destId="{22434DC6-F3E5-4387-B1CB-C12A3FC00498}" srcOrd="1" destOrd="0" presId="urn:microsoft.com/office/officeart/2005/8/layout/chevron1"/>
    <dgm:cxn modelId="{77C03CAE-710D-4145-8854-39B57556061C}" type="presParOf" srcId="{552FEC69-BF2B-412B-A93A-24448F3B2AC4}" destId="{A88465CA-4078-46E5-A3F2-E497CFE2076B}" srcOrd="2" destOrd="0" presId="urn:microsoft.com/office/officeart/2005/8/layout/chevron1"/>
    <dgm:cxn modelId="{6F0C608D-449E-4E57-AFFA-45755F3A59F0}" type="presParOf" srcId="{552FEC69-BF2B-412B-A93A-24448F3B2AC4}" destId="{902870A9-549B-474C-93B7-31CFEE7266AB}" srcOrd="3" destOrd="0" presId="urn:microsoft.com/office/officeart/2005/8/layout/chevron1"/>
    <dgm:cxn modelId="{9B6AD583-704C-41FF-927E-DDEAA0E72E57}" type="presParOf" srcId="{552FEC69-BF2B-412B-A93A-24448F3B2AC4}" destId="{67B8EC27-1699-4FA8-B0D8-B581A348751F}" srcOrd="4" destOrd="0" presId="urn:microsoft.com/office/officeart/2005/8/layout/chevron1"/>
    <dgm:cxn modelId="{131864F9-0B64-42E9-9EB4-293FCD152464}" type="presParOf" srcId="{552FEC69-BF2B-412B-A93A-24448F3B2AC4}" destId="{298B5E49-F28B-41EB-A0A5-347B30949F60}" srcOrd="5" destOrd="0" presId="urn:microsoft.com/office/officeart/2005/8/layout/chevron1"/>
    <dgm:cxn modelId="{8AA3ED45-7B2C-4D83-9A96-DEBDF9560FDB}" type="presParOf" srcId="{552FEC69-BF2B-412B-A93A-24448F3B2AC4}" destId="{863C0CE3-86D2-4D99-B1FF-C746BF5CFC65}" srcOrd="6" destOrd="0" presId="urn:microsoft.com/office/officeart/2005/8/layout/chevron1"/>
    <dgm:cxn modelId="{EB996932-4D17-4A50-B302-59EA7DBD236A}" type="presParOf" srcId="{552FEC69-BF2B-412B-A93A-24448F3B2AC4}" destId="{31169CD2-7FC3-4923-8C1B-A37064A81C0D}" srcOrd="7" destOrd="0" presId="urn:microsoft.com/office/officeart/2005/8/layout/chevron1"/>
    <dgm:cxn modelId="{786B134B-82FB-46CC-A1C2-D1054446FCA1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0D881D-FA1E-477C-A9F1-C8846676B0EB}" type="doc">
      <dgm:prSet loTypeId="urn:microsoft.com/office/officeart/2005/8/layout/chevron1" loCatId="process" qsTypeId="urn:microsoft.com/office/officeart/2005/8/quickstyle/simple3" qsCatId="simple" csTypeId="urn:microsoft.com/office/officeart/2005/8/colors/colorful1#67" csCatId="colorful" phldr="1"/>
      <dgm:spPr/>
    </dgm:pt>
    <dgm:pt modelId="{64EAC69E-C0E4-402B-9B1C-DAF5F661B91D}">
      <dgm:prSet phldrT="[文本]" custT="1"/>
      <dgm:spPr>
        <a:effectLst/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FA58C8-D5C6-49D2-B208-B00746106657}" type="par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894B5C-9313-46FC-88B5-0FCC3BC1B598}" type="sibTrans" cxnId="{E3F459A7-DC45-490B-B4CE-1004F12B40D1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126198-0859-418A-B23C-9EF37CDB6002}">
      <dgm:prSet phldrT="[文本]" custT="1"/>
      <dgm:spPr/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F2CF8C-46B8-4BC9-94A9-70672E0619C5}" type="par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6877C-7213-404E-8C16-F96CDF31755D}" type="sibTrans" cxnId="{4AB50948-E6CA-476F-B3A9-E4E2F44109C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9DAD45-1496-4CAF-83D7-B7143E626E2D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9DBE9-6C9E-4B7E-8AE6-B6BE15F868D2}" type="par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560944-BAD1-4B72-9F59-60921A5CBE8E}" type="sibTrans" cxnId="{B096C5A6-A63F-4A66-BFB0-7290B6D4C8F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777603-B062-4134-A962-5680D6D0885B}">
      <dgm:prSet phldrT="[文本]" custT="1"/>
      <dgm:spPr/>
      <dgm:t>
        <a:bodyPr/>
        <a:lstStyle/>
        <a:p>
          <a:r>
            <a:rPr lang="en-US" altLang="zh-CN" sz="2000" b="1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7AFBBC-E003-4907-B5DD-770283466BF0}" type="par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272CB0-09EC-4876-8BAE-B7ABFC2DCF03}" type="sibTrans" cxnId="{28E45260-5636-4D28-84A8-5BEB2BA8DF7E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D41E9D-1C79-4CF0-B721-C2AED7793FE2}">
      <dgm:prSet phldrT="[文本]" custT="1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altLang="zh-CN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1DB945-EB69-4651-A6D5-5C056731674C}" type="sib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421443-8398-4AA4-8C45-C10D73946ED8}" type="parTrans" cxnId="{A9F59E3F-527C-4FC0-A43E-D975437EB79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2FEC69-BF2B-412B-A93A-24448F3B2AC4}" type="pres">
      <dgm:prSet presAssocID="{130D881D-FA1E-477C-A9F1-C8846676B0EB}" presName="Name0" presStyleCnt="0">
        <dgm:presLayoutVars>
          <dgm:dir/>
          <dgm:animLvl val="lvl"/>
          <dgm:resizeHandles val="exact"/>
        </dgm:presLayoutVars>
      </dgm:prSet>
      <dgm:spPr/>
    </dgm:pt>
    <dgm:pt modelId="{B3C27BB3-175D-482B-81A0-4F1D8BF58021}" type="pres">
      <dgm:prSet presAssocID="{64EAC69E-C0E4-402B-9B1C-DAF5F661B91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34DC6-F3E5-4387-B1CB-C12A3FC00498}" type="pres">
      <dgm:prSet presAssocID="{77894B5C-9313-46FC-88B5-0FCC3BC1B598}" presName="parTxOnlySpace" presStyleCnt="0"/>
      <dgm:spPr/>
    </dgm:pt>
    <dgm:pt modelId="{A88465CA-4078-46E5-A3F2-E497CFE2076B}" type="pres">
      <dgm:prSet presAssocID="{C3D41E9D-1C79-4CF0-B721-C2AED7793F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870A9-549B-474C-93B7-31CFEE7266AB}" type="pres">
      <dgm:prSet presAssocID="{9A1DB945-EB69-4651-A6D5-5C056731674C}" presName="parTxOnlySpace" presStyleCnt="0"/>
      <dgm:spPr/>
    </dgm:pt>
    <dgm:pt modelId="{67B8EC27-1699-4FA8-B0D8-B581A348751F}" type="pres">
      <dgm:prSet presAssocID="{5A126198-0859-418A-B23C-9EF37CDB6002}" presName="parTxOnly" presStyleLbl="node1" presStyleIdx="2" presStyleCnt="5" custScaleX="958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B5E49-F28B-41EB-A0A5-347B30949F60}" type="pres">
      <dgm:prSet presAssocID="{F476877C-7213-404E-8C16-F96CDF31755D}" presName="parTxOnlySpace" presStyleCnt="0"/>
      <dgm:spPr/>
    </dgm:pt>
    <dgm:pt modelId="{863C0CE3-86D2-4D99-B1FF-C746BF5CFC65}" type="pres">
      <dgm:prSet presAssocID="{439DAD45-1496-4CAF-83D7-B7143E626E2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69CD2-7FC3-4923-8C1B-A37064A81C0D}" type="pres">
      <dgm:prSet presAssocID="{DD560944-BAD1-4B72-9F59-60921A5CBE8E}" presName="parTxOnlySpace" presStyleCnt="0"/>
      <dgm:spPr/>
    </dgm:pt>
    <dgm:pt modelId="{C592AA1F-60F1-4A47-A9B7-2517C3A18520}" type="pres">
      <dgm:prSet presAssocID="{F4777603-B062-4134-A962-5680D6D0885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8D0492-248B-43BD-BF49-5BA7B582B896}" type="presOf" srcId="{C3D41E9D-1C79-4CF0-B721-C2AED7793FE2}" destId="{A88465CA-4078-46E5-A3F2-E497CFE2076B}" srcOrd="0" destOrd="0" presId="urn:microsoft.com/office/officeart/2005/8/layout/chevron1"/>
    <dgm:cxn modelId="{28E45260-5636-4D28-84A8-5BEB2BA8DF7E}" srcId="{130D881D-FA1E-477C-A9F1-C8846676B0EB}" destId="{F4777603-B062-4134-A962-5680D6D0885B}" srcOrd="4" destOrd="0" parTransId="{417AFBBC-E003-4907-B5DD-770283466BF0}" sibTransId="{D0272CB0-09EC-4876-8BAE-B7ABFC2DCF03}"/>
    <dgm:cxn modelId="{B663017C-B0C6-469E-950F-5A62C82EF14D}" type="presOf" srcId="{F4777603-B062-4134-A962-5680D6D0885B}" destId="{C592AA1F-60F1-4A47-A9B7-2517C3A18520}" srcOrd="0" destOrd="0" presId="urn:microsoft.com/office/officeart/2005/8/layout/chevron1"/>
    <dgm:cxn modelId="{E3F459A7-DC45-490B-B4CE-1004F12B40D1}" srcId="{130D881D-FA1E-477C-A9F1-C8846676B0EB}" destId="{64EAC69E-C0E4-402B-9B1C-DAF5F661B91D}" srcOrd="0" destOrd="0" parTransId="{DFFA58C8-D5C6-49D2-B208-B00746106657}" sibTransId="{77894B5C-9313-46FC-88B5-0FCC3BC1B598}"/>
    <dgm:cxn modelId="{4AB50948-E6CA-476F-B3A9-E4E2F44109C6}" srcId="{130D881D-FA1E-477C-A9F1-C8846676B0EB}" destId="{5A126198-0859-418A-B23C-9EF37CDB6002}" srcOrd="2" destOrd="0" parTransId="{30F2CF8C-46B8-4BC9-94A9-70672E0619C5}" sibTransId="{F476877C-7213-404E-8C16-F96CDF31755D}"/>
    <dgm:cxn modelId="{BF5B75A6-7E07-4FD1-B236-82117BC554F1}" type="presOf" srcId="{439DAD45-1496-4CAF-83D7-B7143E626E2D}" destId="{863C0CE3-86D2-4D99-B1FF-C746BF5CFC65}" srcOrd="0" destOrd="0" presId="urn:microsoft.com/office/officeart/2005/8/layout/chevron1"/>
    <dgm:cxn modelId="{1CB67357-01DC-494B-8ACF-3E848129E2FA}" type="presOf" srcId="{5A126198-0859-418A-B23C-9EF37CDB6002}" destId="{67B8EC27-1699-4FA8-B0D8-B581A348751F}" srcOrd="0" destOrd="0" presId="urn:microsoft.com/office/officeart/2005/8/layout/chevron1"/>
    <dgm:cxn modelId="{A9F59E3F-527C-4FC0-A43E-D975437EB796}" srcId="{130D881D-FA1E-477C-A9F1-C8846676B0EB}" destId="{C3D41E9D-1C79-4CF0-B721-C2AED7793FE2}" srcOrd="1" destOrd="0" parTransId="{4E421443-8398-4AA4-8C45-C10D73946ED8}" sibTransId="{9A1DB945-EB69-4651-A6D5-5C056731674C}"/>
    <dgm:cxn modelId="{869D3BC6-3AD6-4BB8-A497-174D74F6403D}" type="presOf" srcId="{64EAC69E-C0E4-402B-9B1C-DAF5F661B91D}" destId="{B3C27BB3-175D-482B-81A0-4F1D8BF58021}" srcOrd="0" destOrd="0" presId="urn:microsoft.com/office/officeart/2005/8/layout/chevron1"/>
    <dgm:cxn modelId="{70CE2389-542B-492A-8AB4-6C5D71214224}" type="presOf" srcId="{130D881D-FA1E-477C-A9F1-C8846676B0EB}" destId="{552FEC69-BF2B-412B-A93A-24448F3B2AC4}" srcOrd="0" destOrd="0" presId="urn:microsoft.com/office/officeart/2005/8/layout/chevron1"/>
    <dgm:cxn modelId="{B096C5A6-A63F-4A66-BFB0-7290B6D4C8FB}" srcId="{130D881D-FA1E-477C-A9F1-C8846676B0EB}" destId="{439DAD45-1496-4CAF-83D7-B7143E626E2D}" srcOrd="3" destOrd="0" parTransId="{6429DBE9-6C9E-4B7E-8AE6-B6BE15F868D2}" sibTransId="{DD560944-BAD1-4B72-9F59-60921A5CBE8E}"/>
    <dgm:cxn modelId="{7B597237-183A-4B02-9C80-ED7A114848ED}" type="presParOf" srcId="{552FEC69-BF2B-412B-A93A-24448F3B2AC4}" destId="{B3C27BB3-175D-482B-81A0-4F1D8BF58021}" srcOrd="0" destOrd="0" presId="urn:microsoft.com/office/officeart/2005/8/layout/chevron1"/>
    <dgm:cxn modelId="{044515E1-4A5E-4BBB-BA4E-C0D6410F62B2}" type="presParOf" srcId="{552FEC69-BF2B-412B-A93A-24448F3B2AC4}" destId="{22434DC6-F3E5-4387-B1CB-C12A3FC00498}" srcOrd="1" destOrd="0" presId="urn:microsoft.com/office/officeart/2005/8/layout/chevron1"/>
    <dgm:cxn modelId="{B3061D99-746B-4BD1-A54F-4CA7693EBDA9}" type="presParOf" srcId="{552FEC69-BF2B-412B-A93A-24448F3B2AC4}" destId="{A88465CA-4078-46E5-A3F2-E497CFE2076B}" srcOrd="2" destOrd="0" presId="urn:microsoft.com/office/officeart/2005/8/layout/chevron1"/>
    <dgm:cxn modelId="{7026905A-F963-4010-9A09-0CEAA5805929}" type="presParOf" srcId="{552FEC69-BF2B-412B-A93A-24448F3B2AC4}" destId="{902870A9-549B-474C-93B7-31CFEE7266AB}" srcOrd="3" destOrd="0" presId="urn:microsoft.com/office/officeart/2005/8/layout/chevron1"/>
    <dgm:cxn modelId="{C0380182-704C-44FE-8AFE-175CEDD86B77}" type="presParOf" srcId="{552FEC69-BF2B-412B-A93A-24448F3B2AC4}" destId="{67B8EC27-1699-4FA8-B0D8-B581A348751F}" srcOrd="4" destOrd="0" presId="urn:microsoft.com/office/officeart/2005/8/layout/chevron1"/>
    <dgm:cxn modelId="{1CEE670D-A4F5-44E1-8076-951BA481B044}" type="presParOf" srcId="{552FEC69-BF2B-412B-A93A-24448F3B2AC4}" destId="{298B5E49-F28B-41EB-A0A5-347B30949F60}" srcOrd="5" destOrd="0" presId="urn:microsoft.com/office/officeart/2005/8/layout/chevron1"/>
    <dgm:cxn modelId="{39DC9614-7272-4AE5-B4E3-ACBB255D85CD}" type="presParOf" srcId="{552FEC69-BF2B-412B-A93A-24448F3B2AC4}" destId="{863C0CE3-86D2-4D99-B1FF-C746BF5CFC65}" srcOrd="6" destOrd="0" presId="urn:microsoft.com/office/officeart/2005/8/layout/chevron1"/>
    <dgm:cxn modelId="{73CEF8B6-7D88-4D59-834E-F5CDEFD659C3}" type="presParOf" srcId="{552FEC69-BF2B-412B-A93A-24448F3B2AC4}" destId="{31169CD2-7FC3-4923-8C1B-A37064A81C0D}" srcOrd="7" destOrd="0" presId="urn:microsoft.com/office/officeart/2005/8/layout/chevron1"/>
    <dgm:cxn modelId="{D7B1706F-5E93-4DD1-9AC5-530A352188BC}" type="presParOf" srcId="{552FEC69-BF2B-412B-A93A-24448F3B2AC4}" destId="{C592AA1F-60F1-4A47-A9B7-2517C3A1852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2880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6831" y="0"/>
        <a:ext cx="1590610" cy="288032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28803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37609" y="0"/>
        <a:ext cx="1590610" cy="288032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28803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8387" y="0"/>
        <a:ext cx="1512176" cy="288032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28803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40732" y="0"/>
        <a:ext cx="1590610" cy="288032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28803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31510" y="0"/>
        <a:ext cx="1590610" cy="2880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2880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6831" y="0"/>
        <a:ext cx="1590610" cy="288032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28803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37609" y="0"/>
        <a:ext cx="1590610" cy="288032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28803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8387" y="0"/>
        <a:ext cx="1512176" cy="288032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28803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40732" y="0"/>
        <a:ext cx="1590610" cy="288032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28803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31510" y="0"/>
        <a:ext cx="1590610" cy="2880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28803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6831" y="0"/>
        <a:ext cx="1590610" cy="288032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28803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37609" y="0"/>
        <a:ext cx="1590610" cy="288032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28803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1397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8387" y="0"/>
        <a:ext cx="1512176" cy="288032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28803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40732" y="0"/>
        <a:ext cx="1590610" cy="288032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28803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31510" y="0"/>
        <a:ext cx="1590610" cy="2880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Motivation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Framework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7BB3-175D-482B-81A0-4F1D8BF58021}">
      <dsp:nvSpPr>
        <dsp:cNvPr id="0" name=""/>
        <dsp:cNvSpPr/>
      </dsp:nvSpPr>
      <dsp:spPr>
        <a:xfrm>
          <a:off x="2815" y="0"/>
          <a:ext cx="1878642" cy="36004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2835" y="0"/>
        <a:ext cx="1518602" cy="360040"/>
      </dsp:txXfrm>
    </dsp:sp>
    <dsp:sp modelId="{A88465CA-4078-46E5-A3F2-E497CFE2076B}">
      <dsp:nvSpPr>
        <dsp:cNvPr id="0" name=""/>
        <dsp:cNvSpPr/>
      </dsp:nvSpPr>
      <dsp:spPr>
        <a:xfrm>
          <a:off x="1693593" y="0"/>
          <a:ext cx="1878642" cy="36004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Algorithm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3613" y="0"/>
        <a:ext cx="1518602" cy="360040"/>
      </dsp:txXfrm>
    </dsp:sp>
    <dsp:sp modelId="{67B8EC27-1699-4FA8-B0D8-B581A348751F}">
      <dsp:nvSpPr>
        <dsp:cNvPr id="0" name=""/>
        <dsp:cNvSpPr/>
      </dsp:nvSpPr>
      <dsp:spPr>
        <a:xfrm>
          <a:off x="3384371" y="0"/>
          <a:ext cx="1800208" cy="36004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Analysis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4391" y="0"/>
        <a:ext cx="1440168" cy="360040"/>
      </dsp:txXfrm>
    </dsp:sp>
    <dsp:sp modelId="{863C0CE3-86D2-4D99-B1FF-C746BF5CFC65}">
      <dsp:nvSpPr>
        <dsp:cNvPr id="0" name=""/>
        <dsp:cNvSpPr/>
      </dsp:nvSpPr>
      <dsp:spPr>
        <a:xfrm>
          <a:off x="4996716" y="0"/>
          <a:ext cx="1878642" cy="36004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Results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76736" y="0"/>
        <a:ext cx="1518602" cy="360040"/>
      </dsp:txXfrm>
    </dsp:sp>
    <dsp:sp modelId="{C592AA1F-60F1-4A47-A9B7-2517C3A18520}">
      <dsp:nvSpPr>
        <dsp:cNvPr id="0" name=""/>
        <dsp:cNvSpPr/>
      </dsp:nvSpPr>
      <dsp:spPr>
        <a:xfrm>
          <a:off x="6687494" y="0"/>
          <a:ext cx="1878642" cy="36004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zh-CN" alt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67514" y="0"/>
        <a:ext cx="1518602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7371B-3989-4CCF-BA9E-D16ACF889C5B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91C44-C289-48CA-89B5-777AB239BC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47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B5ABACF-F8DB-44E8-84E6-7F45AFCF13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64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240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1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48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71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77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73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92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16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53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1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64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32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307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zh-CN" sz="1400" dirty="0" smtClean="0"/>
              <a:t>Direct replacement strategy when the bucket size is 1</a:t>
            </a:r>
          </a:p>
          <a:p>
            <a:pPr lvl="2"/>
            <a:r>
              <a:rPr lang="en-US" altLang="zh-CN" sz="1400" dirty="0" smtClean="0"/>
              <a:t>PLRU strategy when the bucket size is 2 or 4</a:t>
            </a:r>
          </a:p>
          <a:p>
            <a:pPr lvl="2"/>
            <a:r>
              <a:rPr lang="en-US" altLang="zh-CN" sz="1400" dirty="0" smtClean="0"/>
              <a:t>The performance of the direct replacement strategy is close to PLRU</a:t>
            </a:r>
          </a:p>
          <a:p>
            <a:pPr lvl="2"/>
            <a:r>
              <a:rPr lang="en-US" altLang="zh-CN" sz="1400" dirty="0" err="1" smtClean="0"/>
              <a:t>FlowShadow</a:t>
            </a:r>
            <a:r>
              <a:rPr lang="en-US" altLang="zh-CN" sz="1400" dirty="0" smtClean="0"/>
              <a:t> with 100K entries in the cache achieves 94.22% and 95.9% cache hit rates with the direct replacement strategy.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870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93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087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464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50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52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6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57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36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0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0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444500"/>
            <a:ext cx="5930900" cy="1993900"/>
            <a:chOff x="0" y="96"/>
            <a:chExt cx="2640" cy="912"/>
          </a:xfrm>
        </p:grpSpPr>
        <p:pic>
          <p:nvPicPr>
            <p:cNvPr id="5" name="Picture 5" descr="02_0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"/>
              <a:ext cx="2592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912"/>
              <a:ext cx="264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590800"/>
            <a:ext cx="8839200" cy="129540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4102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2247900" cy="6629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5913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43434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3434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52400" y="4267200"/>
            <a:ext cx="43434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4343400" cy="2590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8580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2400" y="228600"/>
            <a:ext cx="8991600" cy="6629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71802" y="610946"/>
            <a:ext cx="5786446" cy="585806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35496" y="105750"/>
            <a:ext cx="8894222" cy="44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1" lang="en-US" altLang="zh-CN" sz="1800" b="1" kern="1200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FlowShadow</a:t>
            </a:r>
            <a:r>
              <a:rPr kumimoji="1" lang="en-US" altLang="zh-CN" sz="1800" b="1" kern="1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: Keeping Update Consistency in Software-based </a:t>
            </a:r>
            <a:r>
              <a:rPr kumimoji="1" lang="en-US" altLang="zh-CN" sz="1800" b="1" kern="1200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OpenFlow</a:t>
            </a:r>
            <a:r>
              <a:rPr kumimoji="1" lang="en-US" altLang="zh-CN" sz="1800" b="1" kern="1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 Switches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610946"/>
            <a:ext cx="5786446" cy="585806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340768"/>
            <a:ext cx="8848756" cy="551723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 sz="2400"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>
              <a:defRPr sz="2000"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>
              <a:defRPr sz="1800"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>
              <a:defRPr sz="1800"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152400" y="105750"/>
            <a:ext cx="8777318" cy="44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800" b="1" kern="1200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FlowShadow</a:t>
            </a:r>
            <a:r>
              <a:rPr kumimoji="1" lang="en-US" altLang="zh-CN" sz="1800" b="1" kern="1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: Keeping Update Consistency in</a:t>
            </a:r>
            <a:r>
              <a:rPr kumimoji="1" lang="en-US" altLang="zh-CN" sz="1800" b="1" kern="1200" baseline="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1" lang="en-US" altLang="zh-CN" sz="1800" b="1" kern="1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Software-based </a:t>
            </a:r>
            <a:r>
              <a:rPr kumimoji="1" lang="en-US" altLang="zh-CN" sz="1800" b="1" kern="1200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OpenFlow</a:t>
            </a:r>
            <a:r>
              <a:rPr kumimoji="1" lang="en-US" altLang="zh-CN" sz="1800" b="1" kern="1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华文新魏" pitchFamily="2" charset="-122"/>
                <a:cs typeface="Times New Roman" pitchFamily="18" charset="0"/>
              </a:rPr>
              <a:t> Switches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6203032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6203032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799" name="Line 7"/>
          <p:cNvSpPr>
            <a:spLocks noChangeShapeType="1"/>
          </p:cNvSpPr>
          <p:nvPr userDrawn="1"/>
        </p:nvSpPr>
        <p:spPr bwMode="auto">
          <a:xfrm>
            <a:off x="152400" y="1268760"/>
            <a:ext cx="885825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" name="Picture 2" descr="http://yjbys.com/uploads/allimg/100524/2089_100524172811_1_lit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" y="227252"/>
            <a:ext cx="1211874" cy="9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CC0000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4.emf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16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1.jpeg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notesSlide" Target="../notesSlides/notesSlide7.xml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3.emf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0" y="194063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GB" altLang="zh-CN" sz="36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kumimoji="1" lang="en-US" altLang="zh-CN" sz="36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FlowShadow</a:t>
            </a:r>
            <a:r>
              <a:rPr kumimoji="1" lang="en-US" altLang="zh-CN" sz="36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: Keeping Update Consistency in</a:t>
            </a:r>
            <a:br>
              <a:rPr kumimoji="1" lang="en-US" altLang="zh-CN" sz="36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kumimoji="1" lang="en-US" altLang="zh-CN" sz="36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Software-based </a:t>
            </a:r>
            <a:r>
              <a:rPr kumimoji="1" lang="en-US" altLang="zh-CN" sz="3600" b="1" dirty="0" err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OpenFlow</a:t>
            </a:r>
            <a:r>
              <a:rPr kumimoji="1" lang="en-US" altLang="zh-CN" sz="36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Switches</a:t>
            </a:r>
            <a:endParaRPr kumimoji="1" lang="zh-CN" altLang="en-US" sz="36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3075" name="Line 8"/>
          <p:cNvSpPr>
            <a:spLocks noChangeShapeType="1"/>
          </p:cNvSpPr>
          <p:nvPr/>
        </p:nvSpPr>
        <p:spPr bwMode="auto">
          <a:xfrm flipV="1">
            <a:off x="395536" y="3429000"/>
            <a:ext cx="84249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785813"/>
            <a:ext cx="5924550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3" y="3634815"/>
            <a:ext cx="7877894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zh-CN" sz="2800" dirty="0" smtClean="0">
                <a:latin typeface="Calibri" panose="020F0502020204030204" pitchFamily="34" charset="0"/>
                <a:cs typeface="Times New Roman" pitchFamily="18" charset="0"/>
              </a:rPr>
              <a:t>Yi </a:t>
            </a:r>
            <a:r>
              <a:rPr lang="en-US" altLang="zh-CN" sz="2800" dirty="0">
                <a:latin typeface="Calibri" panose="020F0502020204030204" pitchFamily="34" charset="0"/>
                <a:cs typeface="Times New Roman" pitchFamily="18" charset="0"/>
              </a:rPr>
              <a:t>Wang, </a:t>
            </a:r>
            <a:r>
              <a:rPr lang="en-US" altLang="zh-CN" sz="2800" b="1" dirty="0" err="1">
                <a:latin typeface="Calibri" panose="020F0502020204030204" pitchFamily="34" charset="0"/>
                <a:cs typeface="Times New Roman" pitchFamily="18" charset="0"/>
              </a:rPr>
              <a:t>Dongzhe</a:t>
            </a:r>
            <a:r>
              <a:rPr lang="en-US" altLang="zh-CN" sz="2800" b="1" dirty="0">
                <a:latin typeface="Calibri" panose="020F0502020204030204" pitchFamily="34" charset="0"/>
                <a:cs typeface="Times New Roman" pitchFamily="18" charset="0"/>
              </a:rPr>
              <a:t> Tai</a:t>
            </a:r>
            <a:r>
              <a:rPr lang="en-US" altLang="zh-CN" sz="2800" dirty="0">
                <a:latin typeface="Calibri" panose="020F0502020204030204" pitchFamily="34" charset="0"/>
                <a:cs typeface="Times New Roman" pitchFamily="18" charset="0"/>
              </a:rPr>
              <a:t>, Ting Zhang, Bin Liu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Times New Roman" pitchFamily="18" charset="0"/>
              </a:rPr>
              <a:t>† Tsinghua University</a:t>
            </a:r>
          </a:p>
          <a:p>
            <a:pPr algn="ctr"/>
            <a:r>
              <a:rPr lang="en-US" altLang="zh-CN" sz="2800" dirty="0">
                <a:latin typeface="Calibri" panose="020F0502020204030204" pitchFamily="34" charset="0"/>
                <a:cs typeface="Times New Roman" pitchFamily="18" charset="0"/>
              </a:rPr>
              <a:t>‡ Huawei Future Network Theory Lab, Hong Kong</a:t>
            </a:r>
          </a:p>
        </p:txBody>
      </p:sp>
      <p:pic>
        <p:nvPicPr>
          <p:cNvPr id="7" name="Picture 6" descr="http://www.tsinghua.edu.cn/publish/newthu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68" y="5674026"/>
            <a:ext cx="2955927" cy="91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35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/>
          <p:cNvGrpSpPr/>
          <p:nvPr/>
        </p:nvGrpSpPr>
        <p:grpSpPr>
          <a:xfrm>
            <a:off x="2798912" y="2583014"/>
            <a:ext cx="3933328" cy="773978"/>
            <a:chOff x="1547664" y="2583014"/>
            <a:chExt cx="5184576" cy="773978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1547664" y="2583014"/>
              <a:ext cx="5184576" cy="0"/>
            </a:xfrm>
            <a:prstGeom prst="line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6732240" y="2583014"/>
              <a:ext cx="0" cy="773978"/>
            </a:xfrm>
            <a:prstGeom prst="line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6372200" y="3356992"/>
              <a:ext cx="360040" cy="0"/>
            </a:xfrm>
            <a:prstGeom prst="straightConnector1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Update consistency</a:t>
            </a:r>
          </a:p>
          <a:p>
            <a:pPr marL="0" lvl="1" indent="0" algn="ctr" eaLnBrk="1" hangingPunct="1">
              <a:spcBef>
                <a:spcPct val="50000"/>
              </a:spcBef>
              <a:buClrTx/>
              <a:buSzTx/>
              <a:buNone/>
            </a:pPr>
            <a:endParaRPr lang="en-US" sz="1400" kern="1200" dirty="0">
              <a:latin typeface="Arial" charset="0"/>
              <a:ea typeface="华文新魏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516" y="3218798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OpenFlow</a:t>
            </a:r>
            <a:r>
              <a:rPr lang="en-US" altLang="zh-CN" dirty="0" smtClean="0"/>
              <a:t> Table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54896" y="4169988"/>
            <a:ext cx="930221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Output:1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2471" y="4169985"/>
            <a:ext cx="1085193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166.111.*.*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46321" y="4405754"/>
            <a:ext cx="432048" cy="74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 bwMode="auto">
          <a:xfrm>
            <a:off x="395536" y="3174601"/>
            <a:ext cx="2160240" cy="2095249"/>
          </a:xfrm>
          <a:prstGeom prst="rect">
            <a:avLst/>
          </a:prstGeom>
          <a:noFill/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60994" y="3868969"/>
            <a:ext cx="2022646" cy="307780"/>
            <a:chOff x="606487" y="3985319"/>
            <a:chExt cx="2022646" cy="307780"/>
          </a:xfrm>
        </p:grpSpPr>
        <p:sp>
          <p:nvSpPr>
            <p:cNvPr id="75" name="矩形 74"/>
            <p:cNvSpPr/>
            <p:nvPr/>
          </p:nvSpPr>
          <p:spPr bwMode="auto">
            <a:xfrm>
              <a:off x="1698912" y="3985322"/>
              <a:ext cx="930221" cy="30777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rPr>
                <a:t>Output:2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06487" y="3985319"/>
              <a:ext cx="1085193" cy="30777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rPr>
                <a:t>59.66.*.*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64333" y="3567788"/>
            <a:ext cx="2022646" cy="307780"/>
            <a:chOff x="606487" y="3985319"/>
            <a:chExt cx="2022646" cy="307780"/>
          </a:xfrm>
        </p:grpSpPr>
        <p:sp>
          <p:nvSpPr>
            <p:cNvPr id="78" name="矩形 77"/>
            <p:cNvSpPr/>
            <p:nvPr/>
          </p:nvSpPr>
          <p:spPr bwMode="auto">
            <a:xfrm>
              <a:off x="1698912" y="3985322"/>
              <a:ext cx="930221" cy="30777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rPr>
                <a:t>Action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06487" y="3985319"/>
              <a:ext cx="1085193" cy="30777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err="1" smtClean="0">
                  <a:latin typeface="Arial" charset="0"/>
                </a:rPr>
                <a:t>Dst</a:t>
              </a:r>
              <a:r>
                <a:rPr lang="en-US" altLang="zh-CN" sz="1400" dirty="0" smtClean="0">
                  <a:latin typeface="Arial" charset="0"/>
                </a:rPr>
                <a:t> IP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920399" y="3154216"/>
            <a:ext cx="2370384" cy="2110766"/>
            <a:chOff x="3497760" y="2989935"/>
            <a:chExt cx="2370384" cy="2110766"/>
          </a:xfrm>
        </p:grpSpPr>
        <p:sp>
          <p:nvSpPr>
            <p:cNvPr id="50" name="文本框 49"/>
            <p:cNvSpPr txBox="1"/>
            <p:nvPr/>
          </p:nvSpPr>
          <p:spPr>
            <a:xfrm>
              <a:off x="4283968" y="2989935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Cache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85147" y="4244675"/>
              <a:ext cx="432048" cy="74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 smtClean="0"/>
                <a:t>.</a:t>
              </a:r>
            </a:p>
            <a:p>
              <a:r>
                <a:rPr lang="en-US" altLang="zh-CN" b="1" dirty="0"/>
                <a:t>.</a:t>
              </a:r>
              <a:endParaRPr lang="zh-CN" altLang="en-US" b="1" dirty="0"/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497760" y="3005452"/>
              <a:ext cx="2370384" cy="2095249"/>
            </a:xfrm>
            <a:prstGeom prst="rect">
              <a:avLst/>
            </a:prstGeom>
            <a:noFill/>
            <a:ln w="9525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586215" y="3976601"/>
              <a:ext cx="2209921" cy="307778"/>
              <a:chOff x="3586215" y="3548119"/>
              <a:chExt cx="2209921" cy="307778"/>
            </a:xfrm>
          </p:grpSpPr>
          <p:sp>
            <p:nvSpPr>
              <p:cNvPr id="67" name="矩形 66"/>
              <p:cNvSpPr/>
              <p:nvPr/>
            </p:nvSpPr>
            <p:spPr bwMode="auto">
              <a:xfrm>
                <a:off x="3586215" y="3548120"/>
                <a:ext cx="1330980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新魏" pitchFamily="2" charset="-122"/>
                  </a:rPr>
                  <a:t>166.111.8.28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 bwMode="auto">
              <a:xfrm>
                <a:off x="4917195" y="3548119"/>
                <a:ext cx="878941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Arial" charset="0"/>
                  </a:rPr>
                  <a:t>Output:1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583760" y="3671283"/>
              <a:ext cx="2209921" cy="307778"/>
              <a:chOff x="3586215" y="3548119"/>
              <a:chExt cx="2209921" cy="307778"/>
            </a:xfrm>
          </p:grpSpPr>
          <p:sp>
            <p:nvSpPr>
              <p:cNvPr id="84" name="矩形 83"/>
              <p:cNvSpPr/>
              <p:nvPr/>
            </p:nvSpPr>
            <p:spPr bwMode="auto">
              <a:xfrm>
                <a:off x="3586215" y="3548120"/>
                <a:ext cx="1330980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新魏" pitchFamily="2" charset="-122"/>
                  </a:rPr>
                  <a:t>59.66.131.51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 bwMode="auto">
              <a:xfrm>
                <a:off x="4917195" y="3548119"/>
                <a:ext cx="878941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Arial" charset="0"/>
                  </a:rPr>
                  <a:t>Output:2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583760" y="3367323"/>
              <a:ext cx="2209921" cy="307778"/>
              <a:chOff x="3586215" y="3548119"/>
              <a:chExt cx="2209921" cy="307778"/>
            </a:xfrm>
          </p:grpSpPr>
          <p:sp>
            <p:nvSpPr>
              <p:cNvPr id="90" name="矩形 89"/>
              <p:cNvSpPr/>
              <p:nvPr/>
            </p:nvSpPr>
            <p:spPr bwMode="auto">
              <a:xfrm>
                <a:off x="3586215" y="3548120"/>
                <a:ext cx="1330980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新魏" pitchFamily="2" charset="-122"/>
                  </a:rPr>
                  <a:t>Dst</a:t>
                </a:r>
                <a:r>
                  <a:rPr kumimoji="0" lang="en-US" altLang="zh-CN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新魏" pitchFamily="2" charset="-122"/>
                  </a:rPr>
                  <a:t> IP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 bwMode="auto">
              <a:xfrm>
                <a:off x="4917195" y="3548119"/>
                <a:ext cx="878941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华文新魏" pitchFamily="2" charset="-122"/>
                  </a:rPr>
                  <a:t>Action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华文新魏" pitchFamily="2" charset="-122"/>
                </a:endParaRPr>
              </a:p>
            </p:txBody>
          </p:sp>
        </p:grpSp>
      </p:grpSp>
      <p:sp>
        <p:nvSpPr>
          <p:cNvPr id="95" name="矩形 94"/>
          <p:cNvSpPr/>
          <p:nvPr/>
        </p:nvSpPr>
        <p:spPr bwMode="auto">
          <a:xfrm>
            <a:off x="152400" y="2852936"/>
            <a:ext cx="6147792" cy="28083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47032" y="3050166"/>
            <a:ext cx="144016" cy="6463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156176" y="3934797"/>
            <a:ext cx="144016" cy="6463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156176" y="4870901"/>
            <a:ext cx="144016" cy="6463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881450" y="4974775"/>
            <a:ext cx="2016224" cy="438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smtClean="0">
                <a:latin typeface="Arial" charset="0"/>
              </a:rPr>
              <a:t>IP</a:t>
            </a:r>
            <a:r>
              <a:rPr lang="zh-CN" altLang="en-US" sz="900" dirty="0" smtClean="0">
                <a:latin typeface="Arial" charset="0"/>
              </a:rPr>
              <a:t>：</a:t>
            </a:r>
            <a:r>
              <a:rPr lang="en-US" altLang="zh-CN" sz="900" dirty="0" smtClean="0">
                <a:latin typeface="Arial" charset="0"/>
              </a:rPr>
              <a:t>166.111.8.28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直接箭头连接符 101"/>
          <p:cNvCxnSpPr>
            <a:stCxn id="99" idx="3"/>
            <a:endCxn id="100" idx="1"/>
          </p:cNvCxnSpPr>
          <p:nvPr/>
        </p:nvCxnSpPr>
        <p:spPr bwMode="auto">
          <a:xfrm flipV="1">
            <a:off x="6300192" y="5194066"/>
            <a:ext cx="581258" cy="1"/>
          </a:xfrm>
          <a:prstGeom prst="straightConnector1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9" name="文本框 108"/>
          <p:cNvSpPr txBox="1"/>
          <p:nvPr/>
        </p:nvSpPr>
        <p:spPr>
          <a:xfrm>
            <a:off x="6481260" y="221170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Port 3 Input queue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2492477" y="2289892"/>
            <a:ext cx="1253052" cy="43858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Dst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ip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=166.111.8.28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num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=x+2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756767" y="2293912"/>
            <a:ext cx="1253052" cy="43858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Dst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ip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=166.111.8.28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num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=x+1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12348" y="2290676"/>
            <a:ext cx="1253052" cy="43858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Dst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ip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=166.111.8.28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num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=x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cxnSp>
        <p:nvCxnSpPr>
          <p:cNvPr id="116" name="肘形连接符 115"/>
          <p:cNvCxnSpPr>
            <a:stCxn id="97" idx="1"/>
            <a:endCxn id="81" idx="3"/>
          </p:cNvCxnSpPr>
          <p:nvPr/>
        </p:nvCxnSpPr>
        <p:spPr bwMode="auto">
          <a:xfrm rot="10800000" flipV="1">
            <a:off x="5218776" y="3373331"/>
            <a:ext cx="928257" cy="921439"/>
          </a:xfrm>
          <a:prstGeom prst="bentConnector3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222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1" name="左右箭头 120"/>
          <p:cNvSpPr/>
          <p:nvPr/>
        </p:nvSpPr>
        <p:spPr bwMode="auto">
          <a:xfrm>
            <a:off x="2483640" y="4236883"/>
            <a:ext cx="522759" cy="11802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cxnSp>
        <p:nvCxnSpPr>
          <p:cNvPr id="123" name="肘形连接符 122"/>
          <p:cNvCxnSpPr>
            <a:endCxn id="99" idx="1"/>
          </p:cNvCxnSpPr>
          <p:nvPr/>
        </p:nvCxnSpPr>
        <p:spPr bwMode="auto">
          <a:xfrm>
            <a:off x="5216320" y="4354908"/>
            <a:ext cx="939856" cy="839159"/>
          </a:xfrm>
          <a:prstGeom prst="bentConnector3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222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2" name="文本框 141"/>
          <p:cNvSpPr txBox="1"/>
          <p:nvPr/>
        </p:nvSpPr>
        <p:spPr>
          <a:xfrm>
            <a:off x="7164288" y="59399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Succeed</a:t>
            </a:r>
            <a:endParaRPr lang="zh-CN" altLang="en-US" b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7164288" y="56113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Failed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45" name="直接箭头连接符 144"/>
          <p:cNvCxnSpPr/>
          <p:nvPr/>
        </p:nvCxnSpPr>
        <p:spPr bwMode="auto">
          <a:xfrm>
            <a:off x="395536" y="1835532"/>
            <a:ext cx="0" cy="1318684"/>
          </a:xfrm>
          <a:prstGeom prst="straightConnector1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5000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文本框 145"/>
          <p:cNvSpPr txBox="1"/>
          <p:nvPr/>
        </p:nvSpPr>
        <p:spPr>
          <a:xfrm>
            <a:off x="6265400" y="1556792"/>
            <a:ext cx="25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Change Host’s Position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73516" y="1926124"/>
            <a:ext cx="479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Update rule’s Action Output:1 to Output 2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552441" y="4178765"/>
            <a:ext cx="930221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华文新魏" pitchFamily="2" charset="-122"/>
              </a:rPr>
              <a:t>Output:2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新魏" pitchFamily="2" charset="-122"/>
            </a:endParaRPr>
          </a:p>
        </p:txBody>
      </p:sp>
      <p:graphicFrame>
        <p:nvGraphicFramePr>
          <p:cNvPr id="149" name="图示 148"/>
          <p:cNvGraphicFramePr/>
          <p:nvPr>
            <p:extLst>
              <p:ext uri="{D42A27DB-BD31-4B8C-83A1-F6EECF244321}">
                <p14:modId xmlns:p14="http://schemas.microsoft.com/office/powerpoint/2010/main" val="673892590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11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25 -2.22222E-6 C 0.18107 -2.22222E-6 0.25 0.10787 0.25 0.1956 L 0.25 0.39144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19184 4.81481E-6 C 0.27778 4.81481E-6 0.38368 0.10787 0.38368 0.19537 L 0.38368 0.39097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0555 -0.1395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69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301 L 0.0033 -0.1395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023 L 0.25799 0.00023 C 0.37639 0.00023 0.52188 0.1081 0.52188 0.19583 L 0.52188 0.39167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2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111" grpId="0" animBg="1"/>
      <p:bldP spid="112" grpId="0" animBg="1"/>
      <p:bldP spid="112" grpId="1" animBg="1"/>
      <p:bldP spid="113" grpId="0" animBg="1"/>
      <p:bldP spid="113" grpId="1" animBg="1"/>
      <p:bldP spid="142" grpId="0"/>
      <p:bldP spid="142" grpId="1"/>
      <p:bldP spid="142" grpId="2"/>
      <p:bldP spid="142" grpId="3"/>
      <p:bldP spid="143" grpId="0"/>
      <p:bldP spid="146" grpId="0"/>
      <p:bldP spid="147" grpId="0"/>
      <p:bldP spid="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The design goal of this paper</a:t>
            </a:r>
          </a:p>
          <a:p>
            <a:pPr lvl="1"/>
            <a:r>
              <a:rPr lang="en-US" altLang="zh-CN" sz="2000" dirty="0"/>
              <a:t>Improve the throughput of 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switches</a:t>
            </a:r>
          </a:p>
          <a:p>
            <a:pPr lvl="1"/>
            <a:r>
              <a:rPr lang="en-US" altLang="zh-CN" sz="2000" dirty="0"/>
              <a:t>Keep cache update consistency in 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switches</a:t>
            </a:r>
            <a:endParaRPr lang="en-US" altLang="zh-CN" sz="2000" dirty="0"/>
          </a:p>
          <a:p>
            <a:r>
              <a:rPr lang="en-US" altLang="zh-CN" sz="2400" dirty="0" err="1" smtClean="0"/>
              <a:t>FlowShadow</a:t>
            </a:r>
            <a:r>
              <a:rPr lang="en-US" altLang="zh-CN" sz="2400" dirty="0" smtClean="0"/>
              <a:t> achieve </a:t>
            </a:r>
            <a:r>
              <a:rPr lang="en-US" altLang="zh-CN" sz="2400" dirty="0"/>
              <a:t>the above </a:t>
            </a:r>
            <a:r>
              <a:rPr lang="en-US" altLang="zh-CN" sz="2400" dirty="0" smtClean="0"/>
              <a:t>objectives by </a:t>
            </a:r>
            <a:r>
              <a:rPr lang="en-US" altLang="zh-CN" sz="2400" dirty="0"/>
              <a:t>adding </a:t>
            </a:r>
            <a:r>
              <a:rPr lang="en-US" altLang="zh-CN" sz="2400" dirty="0" smtClean="0"/>
              <a:t>additional data </a:t>
            </a:r>
            <a:r>
              <a:rPr lang="en-US" altLang="zh-CN" sz="2400" dirty="0"/>
              <a:t>structure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22" y="3356992"/>
            <a:ext cx="6117982" cy="2835210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32868506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5940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Arial" panose="020B0604020202020204" pitchFamily="34" charset="0"/>
              </a:rPr>
              <a:t>FlowShadow</a:t>
            </a:r>
            <a:r>
              <a:rPr lang="en-US" altLang="zh-CN" dirty="0">
                <a:cs typeface="Arial" panose="020B0604020202020204" pitchFamily="34" charset="0"/>
              </a:rPr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FlowShadow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 framework for the Fast Path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Applied a new mechanism to keep update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consistency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a signature </a:t>
            </a:r>
            <a:r>
              <a:rPr lang="en-US" altLang="zh-CN" sz="2000" dirty="0"/>
              <a:t>is generated from the </a:t>
            </a:r>
            <a:r>
              <a:rPr lang="en-US" altLang="zh-CN" sz="2000" dirty="0" smtClean="0"/>
              <a:t>fields, signature </a:t>
            </a:r>
            <a:r>
              <a:rPr lang="en-US" altLang="zh-CN" sz="2000" dirty="0"/>
              <a:t>is hashed </a:t>
            </a:r>
            <a:r>
              <a:rPr lang="en-US" altLang="zh-CN" sz="2000" dirty="0" smtClean="0"/>
              <a:t>into a bucket</a:t>
            </a:r>
            <a:endParaRPr lang="en-US" altLang="zh-CN" sz="2000" dirty="0">
              <a:latin typeface="Times New Roman" pitchFamily="18" charset="0"/>
            </a:endParaRPr>
          </a:p>
          <a:p>
            <a:pPr lvl="1"/>
            <a:r>
              <a:rPr lang="en-US" altLang="zh-CN" sz="2000" dirty="0" smtClean="0"/>
              <a:t>The signature is </a:t>
            </a:r>
            <a:r>
              <a:rPr lang="en-US" altLang="zh-CN" sz="2000" dirty="0"/>
              <a:t>compared with all </a:t>
            </a:r>
            <a:r>
              <a:rPr lang="en-US" altLang="zh-CN" sz="2000" dirty="0" smtClean="0"/>
              <a:t>the signatures </a:t>
            </a:r>
            <a:r>
              <a:rPr lang="en-US" altLang="zh-CN" sz="2000" dirty="0"/>
              <a:t>stored in </a:t>
            </a:r>
            <a:r>
              <a:rPr lang="en-US" altLang="zh-CN" sz="2000" dirty="0" smtClean="0"/>
              <a:t>this bucket </a:t>
            </a:r>
            <a:endParaRPr lang="en-US" altLang="zh-CN" sz="2000" dirty="0">
              <a:latin typeface="Times New Roman" pitchFamily="18" charset="0"/>
            </a:endParaRPr>
          </a:p>
          <a:p>
            <a:pPr lvl="2"/>
            <a:r>
              <a:rPr lang="en-US" altLang="zh-CN" sz="1800" dirty="0" smtClean="0">
                <a:latin typeface="Times New Roman" pitchFamily="18" charset="0"/>
              </a:rPr>
              <a:t>Find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</a:rPr>
              <a:t>forward the packet according to the action</a:t>
            </a:r>
            <a:endParaRPr lang="en-US" altLang="zh-CN" sz="1800" dirty="0">
              <a:latin typeface="Times New Roman" pitchFamily="18" charset="0"/>
            </a:endParaRPr>
          </a:p>
          <a:p>
            <a:pPr lvl="2"/>
            <a:r>
              <a:rPr lang="en-US" altLang="zh-CN" sz="1800" dirty="0" smtClean="0">
                <a:latin typeface="Times New Roman" pitchFamily="18" charset="0"/>
              </a:rPr>
              <a:t>Not find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</a:rPr>
              <a:t>search in </a:t>
            </a:r>
            <a:r>
              <a:rPr lang="en-US" altLang="zh-CN" sz="1800" dirty="0" err="1" smtClean="0">
                <a:latin typeface="Times New Roman" pitchFamily="18" charset="0"/>
              </a:rPr>
              <a:t>openflow</a:t>
            </a:r>
            <a:r>
              <a:rPr lang="en-US" altLang="zh-CN" sz="1800" dirty="0" smtClean="0">
                <a:latin typeface="Times New Roman" pitchFamily="18" charset="0"/>
              </a:rPr>
              <a:t> table</a:t>
            </a:r>
            <a:endParaRPr lang="en-US" altLang="zh-CN" sz="1800" dirty="0">
              <a:latin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92" y="3857751"/>
            <a:ext cx="4205486" cy="2328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3561658"/>
            <a:ext cx="4436815" cy="2835994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46361547"/>
              </p:ext>
            </p:extLst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6982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Arial" panose="020B0604020202020204" pitchFamily="34" charset="0"/>
              </a:rPr>
              <a:t>FlowShadow</a:t>
            </a:r>
            <a:r>
              <a:rPr lang="en-US" altLang="zh-CN" dirty="0">
                <a:cs typeface="Arial" panose="020B0604020202020204" pitchFamily="34" charset="0"/>
              </a:rPr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/>
              <a:t>FlowShadow</a:t>
            </a:r>
            <a:r>
              <a:rPr lang="en-US" altLang="zh-CN" sz="2400" dirty="0"/>
              <a:t> applies Action Table </a:t>
            </a:r>
            <a:r>
              <a:rPr lang="en-US" altLang="zh-CN" sz="2400" dirty="0" smtClean="0"/>
              <a:t>and Cookie Table to </a:t>
            </a:r>
            <a:r>
              <a:rPr lang="en-US" altLang="zh-CN" sz="2400" dirty="0"/>
              <a:t>keep update </a:t>
            </a:r>
            <a:r>
              <a:rPr lang="en-US" altLang="zh-CN" sz="2400" dirty="0" smtClean="0"/>
              <a:t>consistency</a:t>
            </a:r>
          </a:p>
          <a:p>
            <a:pPr lvl="1"/>
            <a:r>
              <a:rPr lang="en-US" altLang="zh-CN" sz="2000" dirty="0">
                <a:latin typeface="Times New Roman" pitchFamily="18" charset="0"/>
              </a:rPr>
              <a:t>Action table </a:t>
            </a:r>
            <a:r>
              <a:rPr lang="en-US" altLang="zh-CN" sz="2000" dirty="0" smtClean="0">
                <a:latin typeface="Times New Roman" pitchFamily="18" charset="0"/>
              </a:rPr>
              <a:t>final status of all the final </a:t>
            </a:r>
            <a:r>
              <a:rPr lang="en-US" altLang="zh-CN" sz="2000" dirty="0">
                <a:latin typeface="Times New Roman" pitchFamily="18" charset="0"/>
              </a:rPr>
              <a:t>cascade </a:t>
            </a:r>
            <a:r>
              <a:rPr lang="en-US" altLang="zh-CN" sz="2000" dirty="0" smtClean="0">
                <a:latin typeface="Times New Roman" pitchFamily="18" charset="0"/>
              </a:rPr>
              <a:t>action: valid or invalid.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</a:rPr>
              <a:t>Cookie table record the relationship between rules and the actions depend on this rule.</a:t>
            </a:r>
          </a:p>
          <a:p>
            <a:pPr lvl="1"/>
            <a:endParaRPr lang="en-US" altLang="zh-CN" sz="2000" dirty="0" smtClean="0">
              <a:latin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</a:rPr>
              <a:t>Resolve the conflict between the actions have the same value.</a:t>
            </a:r>
            <a:endParaRPr lang="en-US" altLang="zh-CN" sz="2400" dirty="0"/>
          </a:p>
          <a:p>
            <a:pPr lvl="1"/>
            <a:r>
              <a:rPr lang="en-US" altLang="zh-CN" sz="2000" dirty="0"/>
              <a:t>Add a new column in Action Table: </a:t>
            </a:r>
            <a:r>
              <a:rPr lang="en-US" altLang="zh-CN" sz="2000" dirty="0" err="1">
                <a:solidFill>
                  <a:srgbClr val="FF0000"/>
                </a:solidFill>
              </a:rPr>
              <a:t>TimeStamp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/>
              <a:t>TimeStamp</a:t>
            </a:r>
            <a:r>
              <a:rPr lang="en-US" altLang="zh-CN" sz="2000" dirty="0"/>
              <a:t> is used to mark whether the </a:t>
            </a:r>
            <a:r>
              <a:rPr lang="en-US" altLang="zh-CN" sz="2000" dirty="0" err="1"/>
              <a:t>Microflows</a:t>
            </a:r>
            <a:r>
              <a:rPr lang="en-US" altLang="zh-CN" sz="2000" dirty="0"/>
              <a:t>’ corresponding rules are modified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</a:rPr>
              <a:t>Action table record each rule’s final cascade action.</a:t>
            </a:r>
            <a:endParaRPr lang="en-US" altLang="zh-CN" sz="2000" dirty="0">
              <a:latin typeface="Times New Roman" pitchFamily="18" charset="0"/>
            </a:endParaRPr>
          </a:p>
          <a:p>
            <a:pPr lvl="1"/>
            <a:endParaRPr lang="en-US" altLang="zh-CN" sz="20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46361547"/>
              </p:ext>
            </p:extLst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4855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Arial" panose="020B0604020202020204" pitchFamily="34" charset="0"/>
              </a:rPr>
              <a:t>FlowShadow</a:t>
            </a:r>
            <a:r>
              <a:rPr lang="en-US" altLang="zh-CN" dirty="0">
                <a:cs typeface="Arial" panose="020B0604020202020204" pitchFamily="34" charset="0"/>
              </a:rPr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single rule table example:</a:t>
            </a:r>
          </a:p>
          <a:p>
            <a:pPr marL="457200" lvl="1" indent="0">
              <a:buNone/>
            </a:pPr>
            <a:r>
              <a:rPr lang="en-US" altLang="zh-CN" sz="2000" dirty="0"/>
              <a:t>1. Updating the Rule M in flow table;</a:t>
            </a:r>
          </a:p>
          <a:p>
            <a:pPr marL="457200" lvl="1" indent="0">
              <a:buNone/>
            </a:pPr>
            <a:r>
              <a:rPr lang="en-US" altLang="zh-CN" sz="2000" dirty="0"/>
              <a:t>2. Resetting the </a:t>
            </a:r>
            <a:r>
              <a:rPr lang="en-US" altLang="zh-CN" sz="2000" smtClean="0"/>
              <a:t>TimeStamp </a:t>
            </a:r>
            <a:r>
              <a:rPr lang="en-US" altLang="zh-CN" sz="2000" dirty="0"/>
              <a:t>of the Action(s) of Rule M;</a:t>
            </a:r>
          </a:p>
          <a:p>
            <a:pPr marL="457200" lvl="1" indent="0">
              <a:buNone/>
            </a:pPr>
            <a:r>
              <a:rPr lang="en-US" altLang="zh-CN" sz="2000" dirty="0"/>
              <a:t>3. When the packet of a </a:t>
            </a:r>
            <a:r>
              <a:rPr lang="en-US" altLang="zh-CN" sz="2000" dirty="0" err="1"/>
              <a:t>microflow</a:t>
            </a:r>
            <a:r>
              <a:rPr lang="en-US" altLang="zh-CN" sz="2000" dirty="0"/>
              <a:t> that is one of the Rule M is arrived, looking up the </a:t>
            </a:r>
            <a:r>
              <a:rPr lang="en-US" altLang="zh-CN" sz="2000" dirty="0" err="1"/>
              <a:t>Microflow</a:t>
            </a:r>
            <a:r>
              <a:rPr lang="en-US" altLang="zh-CN" sz="2000" dirty="0"/>
              <a:t> table. Before executing the action, </a:t>
            </a:r>
            <a:r>
              <a:rPr lang="en-US" altLang="zh-CN" sz="2000" dirty="0" err="1"/>
              <a:t>FlowShadow</a:t>
            </a:r>
            <a:r>
              <a:rPr lang="en-US" altLang="zh-CN" sz="2000" dirty="0"/>
              <a:t> checks the </a:t>
            </a:r>
            <a:r>
              <a:rPr lang="en-US" altLang="zh-CN" sz="2000" dirty="0" err="1"/>
              <a:t>TimeStamp</a:t>
            </a:r>
            <a:r>
              <a:rPr lang="en-US" altLang="zh-CN" sz="2000" dirty="0"/>
              <a:t>.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800" dirty="0"/>
              <a:t>If the </a:t>
            </a:r>
            <a:r>
              <a:rPr lang="en-US" altLang="zh-CN" sz="1800" dirty="0" err="1"/>
              <a:t>Microflow’s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TimeStamp</a:t>
            </a:r>
            <a:r>
              <a:rPr lang="en-US" altLang="zh-CN" sz="1800" dirty="0"/>
              <a:t> is less than the Action’s </a:t>
            </a:r>
            <a:r>
              <a:rPr lang="en-US" altLang="zh-CN" sz="1800" dirty="0" err="1"/>
              <a:t>TimeStamp</a:t>
            </a:r>
            <a:r>
              <a:rPr lang="en-US" altLang="zh-CN" sz="1800" dirty="0"/>
              <a:t> </a:t>
            </a:r>
            <a:r>
              <a:rPr lang="en-US" altLang="zh-CN" sz="1800" dirty="0">
                <a:sym typeface="Wingdings" panose="05000000000000000000" pitchFamily="2" charset="2"/>
              </a:rPr>
              <a:t> Forwarding the packet to slow path;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800" dirty="0">
                <a:sym typeface="Wingdings" panose="05000000000000000000" pitchFamily="2" charset="2"/>
              </a:rPr>
              <a:t>otherwise, </a:t>
            </a:r>
            <a:r>
              <a:rPr lang="en-US" altLang="zh-CN" sz="1800" dirty="0" err="1">
                <a:sym typeface="Wingdings" panose="05000000000000000000" pitchFamily="2" charset="2"/>
              </a:rPr>
              <a:t>excuting</a:t>
            </a:r>
            <a:r>
              <a:rPr lang="en-US" altLang="zh-CN" sz="1800" dirty="0">
                <a:sym typeface="Wingdings" panose="05000000000000000000" pitchFamily="2" charset="2"/>
              </a:rPr>
              <a:t> the action</a:t>
            </a:r>
            <a:r>
              <a:rPr lang="en-US" altLang="zh-CN" sz="1800" dirty="0" smtClean="0">
                <a:sym typeface="Wingdings" panose="05000000000000000000" pitchFamily="2" charset="2"/>
              </a:rPr>
              <a:t>.</a:t>
            </a:r>
            <a:r>
              <a:rPr lang="zh-CN" altLang="en-US" sz="1200" dirty="0">
                <a:latin typeface="Times New Roman" pitchFamily="18" charset="0"/>
              </a:rPr>
              <a:t/>
            </a:r>
            <a:br>
              <a:rPr lang="zh-CN" altLang="en-US" sz="1200" dirty="0">
                <a:latin typeface="Times New Roman" pitchFamily="18" charset="0"/>
              </a:rPr>
            </a:br>
            <a:endParaRPr lang="en-US" altLang="zh-CN" sz="1800" dirty="0">
              <a:latin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976" y="3861048"/>
            <a:ext cx="435841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— </a:t>
            </a:r>
            <a:r>
              <a:rPr lang="en-GB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884875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1. Introduction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2. Motivation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altLang="zh-CN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FlowShadow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Evaluation Results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5. Conclusion 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66834575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en-US" altLang="zh-CN" dirty="0"/>
              <a:t> (</a:t>
            </a:r>
            <a:r>
              <a:rPr lang="en-US" altLang="zh-CN" dirty="0" smtClean="0"/>
              <a:t>release </a:t>
            </a:r>
            <a:r>
              <a:rPr lang="en-US" altLang="zh-CN" dirty="0"/>
              <a:t>version </a:t>
            </a:r>
            <a:r>
              <a:rPr lang="en-US" altLang="zh-CN" dirty="0" smtClean="0"/>
              <a:t>2.1.2)</a:t>
            </a:r>
          </a:p>
          <a:p>
            <a:r>
              <a:rPr lang="en-US" altLang="zh-CN" dirty="0" smtClean="0"/>
              <a:t>Linux </a:t>
            </a:r>
            <a:r>
              <a:rPr lang="en-US" altLang="zh-CN" dirty="0"/>
              <a:t>Operating System in the version 2.6.41.9-</a:t>
            </a:r>
            <a:br>
              <a:rPr lang="en-US" altLang="zh-CN" dirty="0"/>
            </a:br>
            <a:r>
              <a:rPr lang="en-US" altLang="zh-CN" dirty="0"/>
              <a:t>1.fc15.x86 64.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6" y="3284984"/>
            <a:ext cx="705017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Trace: Download form CAIDA</a:t>
            </a:r>
          </a:p>
          <a:p>
            <a:pPr lvl="1"/>
            <a:r>
              <a:rPr lang="en-US" altLang="zh-CN" dirty="0"/>
              <a:t>captured from 3 different network: </a:t>
            </a:r>
            <a:r>
              <a:rPr lang="en-US" altLang="zh-CN" dirty="0" err="1"/>
              <a:t>campuse</a:t>
            </a:r>
            <a:r>
              <a:rPr lang="en-US" altLang="zh-CN" dirty="0"/>
              <a:t>, enterprise and backbone</a:t>
            </a:r>
          </a:p>
          <a:p>
            <a:pPr lvl="1"/>
            <a:r>
              <a:rPr lang="en-US" altLang="zh-CN" dirty="0"/>
              <a:t>Each sustains 5 </a:t>
            </a:r>
            <a:r>
              <a:rPr lang="en-US" altLang="zh-CN" dirty="0" err="1" smtClean="0"/>
              <a:t>mins</a:t>
            </a:r>
            <a:endParaRPr lang="en-US" altLang="zh-CN" dirty="0"/>
          </a:p>
          <a:p>
            <a:pPr lvl="1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Flow Table: two </a:t>
            </a:r>
            <a:r>
              <a:rPr lang="en-US" altLang="zh-CN" dirty="0"/>
              <a:t>real table</a:t>
            </a:r>
          </a:p>
          <a:p>
            <a:pPr lvl="1"/>
            <a:r>
              <a:rPr lang="en-US" altLang="zh-CN" dirty="0"/>
              <a:t>IP prefix table download from RIPE contains 388344 entries</a:t>
            </a:r>
          </a:p>
          <a:p>
            <a:pPr lvl="1"/>
            <a:r>
              <a:rPr lang="en-US" altLang="zh-CN" dirty="0"/>
              <a:t>ACL contains 752 </a:t>
            </a:r>
            <a:r>
              <a:rPr lang="en-US" altLang="zh-CN" dirty="0" smtClean="0"/>
              <a:t>rules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96491527"/>
              </p:ext>
            </p:extLst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064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 </a:t>
            </a:r>
            <a:r>
              <a:rPr lang="en-US" altLang="zh-CN" sz="2400" dirty="0"/>
              <a:t>hit rate</a:t>
            </a:r>
          </a:p>
          <a:p>
            <a:pPr lvl="1"/>
            <a:r>
              <a:rPr lang="en-US" altLang="zh-CN" sz="1800" dirty="0" smtClean="0"/>
              <a:t>Cache size = Bucket number </a:t>
            </a:r>
            <a:r>
              <a:rPr lang="zh-CN" altLang="en-US" sz="1800" dirty="0" smtClean="0"/>
              <a:t>* </a:t>
            </a:r>
            <a:r>
              <a:rPr lang="en-US" altLang="zh-CN" sz="1800" dirty="0" smtClean="0"/>
              <a:t>bucket size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bucket size can be </a:t>
            </a:r>
            <a:r>
              <a:rPr lang="en-US" altLang="zh-CN" sz="1800" dirty="0"/>
              <a:t>1,2 or 4 </a:t>
            </a:r>
          </a:p>
          <a:p>
            <a:pPr lvl="1"/>
            <a:r>
              <a:rPr lang="en-US" altLang="zh-CN" sz="1800" dirty="0" smtClean="0"/>
              <a:t>Result: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7059646"/>
              </p:ext>
            </p:extLst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2608040"/>
            <a:ext cx="6984776" cy="29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smtClean="0"/>
              <a:t>Look up speed in different update rate</a:t>
            </a:r>
            <a:endParaRPr lang="en-US" altLang="zh-CN" sz="2000" dirty="0"/>
          </a:p>
          <a:p>
            <a:pPr lvl="1"/>
            <a:r>
              <a:rPr lang="en-US" altLang="zh-CN" sz="1600" dirty="0"/>
              <a:t>One flow table  </a:t>
            </a:r>
          </a:p>
          <a:p>
            <a:pPr lvl="1"/>
            <a:r>
              <a:rPr lang="en-US" altLang="zh-CN" sz="1600" dirty="0"/>
              <a:t>10% rules are modified per </a:t>
            </a:r>
            <a:r>
              <a:rPr lang="en-US" altLang="zh-CN" sz="1600" dirty="0" smtClean="0"/>
              <a:t>second</a:t>
            </a:r>
          </a:p>
          <a:p>
            <a:pPr lvl="1"/>
            <a:r>
              <a:rPr lang="en-US" altLang="zh-CN" sz="1600" dirty="0" smtClean="0"/>
              <a:t>Result: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2780928"/>
            <a:ext cx="6972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6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— </a:t>
            </a:r>
            <a:r>
              <a:rPr lang="en-GB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884875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1. Introduction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2. Motivation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altLang="zh-CN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FlowShadow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4. Evaluation Results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5. Conclusion 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52926771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4535003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40768"/>
            <a:ext cx="8848756" cy="1080083"/>
          </a:xfrm>
        </p:spPr>
        <p:txBody>
          <a:bodyPr/>
          <a:lstStyle/>
          <a:p>
            <a:r>
              <a:rPr lang="en-US" altLang="zh-CN" sz="2400" i="1" dirty="0" smtClean="0"/>
              <a:t>Scalability</a:t>
            </a:r>
            <a:endParaRPr lang="en-US" altLang="zh-CN" sz="2400" dirty="0"/>
          </a:p>
          <a:p>
            <a:pPr lvl="1"/>
            <a:r>
              <a:rPr lang="en-US" altLang="zh-CN" sz="1800" dirty="0" smtClean="0"/>
              <a:t>Cache size =100k</a:t>
            </a:r>
            <a:endParaRPr lang="en-US" altLang="zh-CN" sz="1400" dirty="0" smtClean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2420851"/>
            <a:ext cx="7096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b="1" dirty="0" smtClean="0"/>
              <a:t>The System performance</a:t>
            </a:r>
          </a:p>
          <a:p>
            <a:pPr lvl="1"/>
            <a:r>
              <a:rPr lang="en-US" altLang="zh-CN" sz="1800" dirty="0"/>
              <a:t>1 flow table and cache </a:t>
            </a:r>
            <a:r>
              <a:rPr lang="en-US" altLang="zh-CN" sz="1800" dirty="0" smtClean="0"/>
              <a:t>size=100K, </a:t>
            </a:r>
            <a:r>
              <a:rPr lang="en-US" altLang="zh-CN" sz="1800" dirty="0" err="1" smtClean="0"/>
              <a:t>OpenMP</a:t>
            </a:r>
            <a:r>
              <a:rPr lang="en-US" altLang="zh-CN" sz="1800" dirty="0" smtClean="0"/>
              <a:t> API</a:t>
            </a:r>
            <a:endParaRPr lang="en-US" altLang="zh-CN" sz="1800" dirty="0"/>
          </a:p>
          <a:p>
            <a:pPr lvl="1"/>
            <a:r>
              <a:rPr lang="en-US" altLang="zh-CN" sz="1800" dirty="0"/>
              <a:t>commodity PC that contains 2 CPUs (total 24 physical threads)</a:t>
            </a:r>
          </a:p>
          <a:p>
            <a:pPr lvl="1"/>
            <a:r>
              <a:rPr lang="en-US" altLang="zh-CN" sz="1800" dirty="0"/>
              <a:t>system achieves the highest performance with 24 work threads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6" y="3068960"/>
            <a:ext cx="6696744" cy="30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9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b="1" dirty="0" smtClean="0"/>
              <a:t>The System performance</a:t>
            </a:r>
          </a:p>
          <a:p>
            <a:pPr lvl="1"/>
            <a:r>
              <a:rPr lang="en-US" altLang="zh-CN" sz="1800" dirty="0" smtClean="0"/>
              <a:t>24 threads</a:t>
            </a:r>
          </a:p>
          <a:p>
            <a:pPr lvl="1"/>
            <a:r>
              <a:rPr lang="en-US" altLang="zh-CN" sz="1800" dirty="0" smtClean="0"/>
              <a:t>Different cache size and flow table number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600" y="2708920"/>
            <a:ext cx="6731837" cy="30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6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— </a:t>
            </a:r>
            <a:r>
              <a:rPr lang="en-GB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884875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1. Introduction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2. Motivation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altLang="zh-CN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FlowShadow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4. Evaluation Results</a:t>
            </a:r>
          </a:p>
          <a:p>
            <a:pPr marL="0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Conclusion</a:t>
            </a:r>
            <a:r>
              <a:rPr lang="en-US" altLang="zh-CN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82962036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Software-based flow table is a practical method to implement SDN, but need </a:t>
            </a:r>
            <a:r>
              <a:rPr lang="en-US" sz="2400" dirty="0"/>
              <a:t>to be further </a:t>
            </a:r>
            <a:r>
              <a:rPr lang="en-US" sz="2400" dirty="0" smtClean="0"/>
              <a:t>improved:</a:t>
            </a:r>
          </a:p>
          <a:p>
            <a:pPr lvl="1"/>
            <a:r>
              <a:rPr lang="en-US" sz="2000" dirty="0" smtClean="0"/>
              <a:t>The throughput of the switch</a:t>
            </a:r>
          </a:p>
          <a:p>
            <a:pPr lvl="1"/>
            <a:r>
              <a:rPr lang="en-US" sz="2000" dirty="0" smtClean="0"/>
              <a:t>Update consistency</a:t>
            </a:r>
          </a:p>
          <a:p>
            <a:pPr lvl="1"/>
            <a:endParaRPr lang="en-US" sz="1600" dirty="0" smtClean="0"/>
          </a:p>
          <a:p>
            <a:r>
              <a:rPr lang="en-US" sz="2400" dirty="0"/>
              <a:t> We proposed </a:t>
            </a:r>
            <a:r>
              <a:rPr lang="en-US" sz="2400" dirty="0" err="1"/>
              <a:t>FlowShadow</a:t>
            </a:r>
            <a:r>
              <a:rPr lang="en-US" sz="2400" dirty="0"/>
              <a:t> and </a:t>
            </a:r>
            <a:r>
              <a:rPr lang="en-US" sz="2400" dirty="0" smtClean="0"/>
              <a:t>three </a:t>
            </a:r>
            <a:r>
              <a:rPr lang="en-US" sz="2400" dirty="0"/>
              <a:t>approach to guarantee update consistency in this paper</a:t>
            </a:r>
          </a:p>
          <a:p>
            <a:pPr lvl="1"/>
            <a:r>
              <a:rPr lang="en-US" sz="2000" b="1" dirty="0"/>
              <a:t>Strictly guarantee </a:t>
            </a:r>
            <a:r>
              <a:rPr lang="en-US" sz="2000" dirty="0"/>
              <a:t>update consistency</a:t>
            </a:r>
          </a:p>
          <a:p>
            <a:pPr lvl="1"/>
            <a:r>
              <a:rPr lang="en-US" altLang="zh-CN" sz="2000" dirty="0" err="1"/>
              <a:t>FlowShadow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better </a:t>
            </a:r>
            <a:r>
              <a:rPr lang="en-US" altLang="zh-CN" sz="2000" dirty="0"/>
              <a:t>update performance and </a:t>
            </a:r>
            <a:r>
              <a:rPr lang="en-US" altLang="zh-CN" sz="2000" dirty="0" smtClean="0"/>
              <a:t>good scalability under </a:t>
            </a:r>
            <a:r>
              <a:rPr lang="en-US" altLang="zh-CN" sz="2000" dirty="0"/>
              <a:t>different update speeds and different numbers </a:t>
            </a:r>
            <a:r>
              <a:rPr lang="en-US" altLang="zh-CN" sz="2000" dirty="0" smtClean="0"/>
              <a:t>of flow tables</a:t>
            </a:r>
          </a:p>
          <a:p>
            <a:pPr lvl="1"/>
            <a:r>
              <a:rPr lang="en-US" altLang="zh-CN" sz="2000" dirty="0" smtClean="0"/>
              <a:t>The throughput of </a:t>
            </a:r>
            <a:r>
              <a:rPr lang="en-US" altLang="zh-CN" sz="2000" dirty="0" err="1" smtClean="0"/>
              <a:t>FlowShadow</a:t>
            </a:r>
            <a:r>
              <a:rPr lang="en-US" altLang="zh-CN" sz="2000" dirty="0" smtClean="0"/>
              <a:t> can be 3.4X of original OVS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sz="16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62858150"/>
              </p:ext>
            </p:extLst>
          </p:nvPr>
        </p:nvGraphicFramePr>
        <p:xfrm>
          <a:off x="395536" y="6525344"/>
          <a:ext cx="8568952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73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43608" y="2507992"/>
            <a:ext cx="698108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44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Thanks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en-US" altLang="zh-CN" sz="44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Q &amp; A</a:t>
            </a:r>
            <a:endParaRPr kumimoji="1" lang="zh-CN" altLang="en-US" sz="44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785813"/>
            <a:ext cx="5924550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432583"/>
      </p:ext>
    </p:extLst>
  </p:cSld>
  <p:clrMapOvr>
    <a:masterClrMapping/>
  </p:clrMapOvr>
  <p:transition advTm="815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——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1484784"/>
            <a:ext cx="8272692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Introduction</a:t>
            </a:r>
          </a:p>
          <a:p>
            <a:pPr marL="0" indent="0">
              <a:buNone/>
            </a:pPr>
            <a:r>
              <a:rPr lang="en-US" altLang="zh-CN" sz="3200" dirty="0" smtClean="0"/>
              <a:t>2</a:t>
            </a:r>
            <a:r>
              <a:rPr lang="en-US" altLang="zh-CN" sz="3200" dirty="0"/>
              <a:t>. </a:t>
            </a:r>
            <a:r>
              <a:rPr lang="en-US" altLang="zh-CN" sz="3200" dirty="0">
                <a:cs typeface="Arial" panose="020B0604020202020204" pitchFamily="34" charset="0"/>
              </a:rPr>
              <a:t>Motivation</a:t>
            </a:r>
          </a:p>
          <a:p>
            <a:pPr marL="0" indent="0">
              <a:buNone/>
            </a:pPr>
            <a:r>
              <a:rPr lang="en-US" altLang="zh-CN" sz="3200" dirty="0" smtClean="0"/>
              <a:t>3</a:t>
            </a:r>
            <a:r>
              <a:rPr lang="en-US" altLang="zh-CN" sz="3200" dirty="0"/>
              <a:t>. </a:t>
            </a:r>
            <a:r>
              <a:rPr lang="en-US" altLang="zh-CN" sz="3200" dirty="0" err="1">
                <a:cs typeface="Arial" panose="020B0604020202020204" pitchFamily="34" charset="0"/>
              </a:rPr>
              <a:t>FlowShadow</a:t>
            </a:r>
            <a:r>
              <a:rPr lang="en-US" altLang="zh-CN" sz="3200" dirty="0"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US" altLang="zh-CN" sz="3200" dirty="0" smtClean="0"/>
              <a:t>4</a:t>
            </a:r>
            <a:r>
              <a:rPr lang="en-US" altLang="zh-CN" sz="3200" dirty="0"/>
              <a:t>. Evaluation Results</a:t>
            </a:r>
          </a:p>
          <a:p>
            <a:pPr marL="0" indent="0">
              <a:buNone/>
            </a:pPr>
            <a:r>
              <a:rPr lang="en-US" altLang="zh-CN" sz="3200" dirty="0"/>
              <a:t>5. Conclusion </a:t>
            </a:r>
          </a:p>
        </p:txBody>
      </p:sp>
      <p:graphicFrame>
        <p:nvGraphicFramePr>
          <p:cNvPr id="5" name="图示 3"/>
          <p:cNvGraphicFramePr/>
          <p:nvPr>
            <p:extLst>
              <p:ext uri="{D42A27DB-BD31-4B8C-83A1-F6EECF244321}">
                <p14:modId xmlns:p14="http://schemas.microsoft.com/office/powerpoint/2010/main" val="2398245771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055498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4365104"/>
            <a:ext cx="7920880" cy="2160240"/>
          </a:xfrm>
        </p:spPr>
        <p:txBody>
          <a:bodyPr/>
          <a:lstStyle/>
          <a:p>
            <a:pPr>
              <a:buSzPct val="100000"/>
            </a:pPr>
            <a:r>
              <a:rPr lang="en-US" altLang="zh-CN" sz="2400" dirty="0" smtClean="0"/>
              <a:t>SDN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is a new architecture</a:t>
            </a:r>
            <a:r>
              <a:rPr lang="zh-CN" altLang="en-US" sz="2400" dirty="0" smtClean="0"/>
              <a:t>：</a:t>
            </a:r>
            <a:endParaRPr lang="en-GB" sz="2400" dirty="0" smtClean="0"/>
          </a:p>
          <a:p>
            <a:pPr marL="804863" lvl="1" indent="-3476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000" dirty="0"/>
              <a:t>Central Control plane</a:t>
            </a:r>
          </a:p>
          <a:p>
            <a:pPr marL="804863" lvl="1" indent="-3476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000" dirty="0"/>
              <a:t>Efficient Management</a:t>
            </a:r>
          </a:p>
          <a:p>
            <a:pPr marL="804863" lvl="1" indent="-3476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000" dirty="0"/>
              <a:t>High Network utilization: from 30% to</a:t>
            </a:r>
            <a:r>
              <a:rPr lang="en-US" altLang="zh-CN" sz="2000" dirty="0">
                <a:sym typeface="Wingdings" panose="05000000000000000000" pitchFamily="2" charset="2"/>
              </a:rPr>
              <a:t> 90%</a:t>
            </a:r>
            <a:endParaRPr lang="en-US" altLang="zh-CN" sz="2000" dirty="0"/>
          </a:p>
          <a:p>
            <a:pPr marL="804863" lvl="1" indent="-3476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000" dirty="0" smtClean="0"/>
              <a:t>……</a:t>
            </a:r>
            <a:endParaRPr lang="en-GB" dirty="0"/>
          </a:p>
        </p:txBody>
      </p:sp>
      <p:graphicFrame>
        <p:nvGraphicFramePr>
          <p:cNvPr id="7" name="图示 3"/>
          <p:cNvGraphicFramePr/>
          <p:nvPr>
            <p:extLst>
              <p:ext uri="{D42A27DB-BD31-4B8C-83A1-F6EECF244321}">
                <p14:modId xmlns:p14="http://schemas.microsoft.com/office/powerpoint/2010/main" val="72807257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14"/>
          <p:cNvGrpSpPr/>
          <p:nvPr/>
        </p:nvGrpSpPr>
        <p:grpSpPr>
          <a:xfrm>
            <a:off x="899592" y="1340768"/>
            <a:ext cx="7488832" cy="3024336"/>
            <a:chOff x="827584" y="908720"/>
            <a:chExt cx="6781875" cy="3819813"/>
          </a:xfrm>
        </p:grpSpPr>
        <p:pic>
          <p:nvPicPr>
            <p:cNvPr id="9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7584" y="908720"/>
              <a:ext cx="4386108" cy="3460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08104" y="908720"/>
              <a:ext cx="2101355" cy="345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12160" y="1412776"/>
              <a:ext cx="1152128" cy="376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altLang="zh-CN" sz="1200" dirty="0" smtClean="0">
                  <a:solidFill>
                    <a:schemeClr val="accent3">
                      <a:lumMod val="50000"/>
                    </a:schemeClr>
                  </a:solidFill>
                </a:rPr>
                <a:t>ROA NBI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12" name="Picture 6" descr="http://www.jifang360.com/files/Content/OpenStackLogo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732240" y="1455111"/>
              <a:ext cx="288032" cy="297176"/>
            </a:xfrm>
            <a:prstGeom prst="rect">
              <a:avLst/>
            </a:prstGeom>
            <a:noFill/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27584" y="4437112"/>
              <a:ext cx="5184576" cy="29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3521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40768"/>
            <a:ext cx="8848756" cy="5517232"/>
          </a:xfrm>
        </p:spPr>
        <p:txBody>
          <a:bodyPr/>
          <a:lstStyle/>
          <a:p>
            <a:r>
              <a:rPr lang="en-US" altLang="zh-CN" dirty="0"/>
              <a:t>SDN</a:t>
            </a:r>
            <a:r>
              <a:rPr lang="zh-CN" altLang="en-US" dirty="0"/>
              <a:t> </a:t>
            </a:r>
            <a:r>
              <a:rPr lang="en-US" altLang="zh-CN" dirty="0"/>
              <a:t>Hardware </a:t>
            </a:r>
            <a:r>
              <a:rPr lang="en-US" altLang="zh-CN" dirty="0" smtClean="0"/>
              <a:t>Switch</a:t>
            </a:r>
          </a:p>
          <a:p>
            <a:pPr marL="660797" lvl="1" indent="-260747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No ASIC designed for </a:t>
            </a:r>
            <a:r>
              <a:rPr lang="en-US" altLang="zh-CN" dirty="0" smtClean="0">
                <a:latin typeface="Arial" pitchFamily="34" charset="0"/>
                <a:ea typeface="黑体" pitchFamily="49" charset="-122"/>
                <a:cs typeface="Arial" pitchFamily="34" charset="0"/>
              </a:rPr>
              <a:t>SDN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60797" lvl="1" indent="-260747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Why: SDN iterated too fast to develop a 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ASIC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lvl="1"/>
            <a:endParaRPr lang="en-US" altLang="zh-CN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57892178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39551" y="3383001"/>
            <a:ext cx="4832031" cy="2519671"/>
            <a:chOff x="539552" y="3383001"/>
            <a:chExt cx="4152900" cy="1846199"/>
          </a:xfrm>
        </p:grpSpPr>
        <p:pic>
          <p:nvPicPr>
            <p:cNvPr id="31" name="Picture 2" descr="http://electronicdesign.com/content/content/64683/64683_fig1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5285" y="3736335"/>
              <a:ext cx="1203109" cy="1035842"/>
            </a:xfrm>
            <a:prstGeom prst="rect">
              <a:avLst/>
            </a:prstGeom>
            <a:noFill/>
          </p:spPr>
        </p:pic>
        <p:pic>
          <p:nvPicPr>
            <p:cNvPr id="32" name="Picture 4" descr="http://st1.bgr.in/wp-content/uploads/2013/05/broadcom_chip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129434" y="3761336"/>
              <a:ext cx="1126595" cy="991790"/>
            </a:xfrm>
            <a:prstGeom prst="rect">
              <a:avLst/>
            </a:prstGeom>
            <a:noFill/>
          </p:spPr>
        </p:pic>
        <p:pic>
          <p:nvPicPr>
            <p:cNvPr id="33" name="Picture 6" descr="http://www.iccsz.com/UploadFiles/images/%E6%9C%AA%E5%91%BD%E5%90%8D(9)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45485" y="3839124"/>
              <a:ext cx="856835" cy="850504"/>
            </a:xfrm>
            <a:prstGeom prst="rect">
              <a:avLst/>
            </a:prstGeom>
            <a:noFill/>
          </p:spPr>
        </p:pic>
        <p:sp>
          <p:nvSpPr>
            <p:cNvPr id="35" name="Rounded Rectangle 31"/>
            <p:cNvSpPr/>
            <p:nvPr/>
          </p:nvSpPr>
          <p:spPr bwMode="auto">
            <a:xfrm>
              <a:off x="539552" y="3445022"/>
              <a:ext cx="4152900" cy="1727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50" b="1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7" name="TextBox 33"/>
            <p:cNvSpPr txBox="1"/>
            <p:nvPr/>
          </p:nvSpPr>
          <p:spPr>
            <a:xfrm>
              <a:off x="2107945" y="3383001"/>
              <a:ext cx="1618648" cy="4801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2400" dirty="0"/>
                <a:t>Industry</a:t>
              </a:r>
            </a:p>
          </p:txBody>
        </p:sp>
        <p:sp>
          <p:nvSpPr>
            <p:cNvPr id="39" name="TextBox 35"/>
            <p:cNvSpPr txBox="1"/>
            <p:nvPr/>
          </p:nvSpPr>
          <p:spPr>
            <a:xfrm>
              <a:off x="723703" y="4791219"/>
              <a:ext cx="103105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350" dirty="0">
                  <a:latin typeface="Arial" pitchFamily="34" charset="0"/>
                  <a:ea typeface="黑体" pitchFamily="49" charset="-122"/>
                  <a:cs typeface="Arial" pitchFamily="34" charset="0"/>
                </a:rPr>
                <a:t>Many Core</a:t>
              </a:r>
              <a:endParaRPr lang="en-US" sz="1350" dirty="0"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2133401" y="4721369"/>
              <a:ext cx="110799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350" dirty="0">
                  <a:latin typeface="Arial" pitchFamily="34" charset="0"/>
                  <a:ea typeface="黑体" pitchFamily="49" charset="-122"/>
                  <a:cs typeface="Arial" pitchFamily="34" charset="0"/>
                </a:rPr>
                <a:t>Commercial</a:t>
              </a:r>
            </a:p>
            <a:p>
              <a:pPr algn="ctr">
                <a:buNone/>
              </a:pPr>
              <a:r>
                <a:rPr lang="en-US" altLang="zh-CN" sz="1350" dirty="0">
                  <a:latin typeface="Arial" pitchFamily="34" charset="0"/>
                  <a:ea typeface="黑体" pitchFamily="49" charset="-122"/>
                  <a:cs typeface="Arial" pitchFamily="34" charset="0"/>
                </a:rPr>
                <a:t> ASIC</a:t>
              </a:r>
              <a:endParaRPr lang="en-US" sz="1350" dirty="0"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  <p:sp>
          <p:nvSpPr>
            <p:cNvPr id="41" name="TextBox 37"/>
            <p:cNvSpPr txBox="1"/>
            <p:nvPr/>
          </p:nvSpPr>
          <p:spPr>
            <a:xfrm>
              <a:off x="3543099" y="4727720"/>
              <a:ext cx="94448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350">
                  <a:latin typeface="Arial" pitchFamily="34" charset="0"/>
                  <a:ea typeface="黑体" pitchFamily="49" charset="-122"/>
                  <a:cs typeface="Arial" pitchFamily="34" charset="0"/>
                </a:rPr>
                <a:t>FPGA/NP</a:t>
              </a:r>
              <a:endParaRPr lang="en-US" sz="1350" dirty="0"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76874" y="3383001"/>
            <a:ext cx="3181374" cy="2519671"/>
            <a:chOff x="4775002" y="3357601"/>
            <a:chExt cx="2178050" cy="1867051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14728" y="3641874"/>
              <a:ext cx="1629314" cy="1314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ounded Rectangle 32"/>
            <p:cNvSpPr/>
            <p:nvPr/>
          </p:nvSpPr>
          <p:spPr bwMode="auto">
            <a:xfrm>
              <a:off x="4775002" y="3438672"/>
              <a:ext cx="2178050" cy="1727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1350" b="1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8" name="TextBox 34"/>
            <p:cNvSpPr txBox="1"/>
            <p:nvPr/>
          </p:nvSpPr>
          <p:spPr>
            <a:xfrm>
              <a:off x="5251256" y="3357601"/>
              <a:ext cx="1416413" cy="4247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Academia</a:t>
              </a:r>
            </a:p>
          </p:txBody>
        </p:sp>
        <p:sp>
          <p:nvSpPr>
            <p:cNvPr id="42" name="TextBox 38"/>
            <p:cNvSpPr txBox="1"/>
            <p:nvPr/>
          </p:nvSpPr>
          <p:spPr>
            <a:xfrm>
              <a:off x="5333807" y="4924570"/>
              <a:ext cx="11079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350" dirty="0" err="1">
                  <a:latin typeface="Arial" pitchFamily="34" charset="0"/>
                  <a:ea typeface="黑体" pitchFamily="49" charset="-122"/>
                  <a:cs typeface="Arial" pitchFamily="34" charset="0"/>
                </a:rPr>
                <a:t>TI&amp;Stanford</a:t>
              </a:r>
              <a:endParaRPr lang="en-US" sz="1350" dirty="0">
                <a:latin typeface="Arial" pitchFamily="34" charset="0"/>
                <a:ea typeface="黑体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73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— </a:t>
            </a:r>
            <a:r>
              <a:rPr lang="en-GB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48871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1. Introduction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3200" dirty="0" smtClean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Motivation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32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FlowShadow</a:t>
            </a: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4. Evaluation Results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5. Conclusion 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133672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8848756" cy="4608512"/>
          </a:xfrm>
        </p:spPr>
        <p:txBody>
          <a:bodyPr/>
          <a:lstStyle/>
          <a:p>
            <a:r>
              <a:rPr lang="en-US" altLang="zh-CN" sz="2400" dirty="0"/>
              <a:t>Software-based SDN switch</a:t>
            </a:r>
          </a:p>
          <a:p>
            <a:pPr lvl="1"/>
            <a:r>
              <a:rPr lang="en-US" altLang="zh-CN" dirty="0"/>
              <a:t>Two data plane: </a:t>
            </a:r>
          </a:p>
          <a:p>
            <a:pPr lvl="2"/>
            <a:r>
              <a:rPr lang="en-US" altLang="zh-CN" dirty="0"/>
              <a:t>Slow Path with rule tables: </a:t>
            </a:r>
            <a:r>
              <a:rPr lang="en-US" altLang="zh-CN" dirty="0">
                <a:solidFill>
                  <a:srgbClr val="FF0000"/>
                </a:solidFill>
              </a:rPr>
              <a:t>wildcard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match</a:t>
            </a:r>
          </a:p>
          <a:p>
            <a:pPr lvl="2"/>
            <a:r>
              <a:rPr lang="en-US" altLang="zh-CN" dirty="0"/>
              <a:t>Fast Path with </a:t>
            </a:r>
            <a:r>
              <a:rPr lang="en-US" altLang="zh-CN" dirty="0" err="1"/>
              <a:t>Microflows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exact match</a:t>
            </a:r>
          </a:p>
          <a:p>
            <a:pPr lvl="1"/>
            <a:r>
              <a:rPr lang="en-US" altLang="zh-CN" dirty="0" err="1"/>
              <a:t>Microflows</a:t>
            </a:r>
            <a:r>
              <a:rPr lang="en-US" altLang="zh-CN" dirty="0"/>
              <a:t> in Fast Path is specific flows of rules in Slow </a:t>
            </a:r>
            <a:r>
              <a:rPr lang="en-US" altLang="zh-CN" dirty="0" smtClean="0"/>
              <a:t>Path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01008"/>
            <a:ext cx="5904656" cy="2764315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65867483"/>
              </p:ext>
            </p:extLst>
          </p:nvPr>
        </p:nvGraphicFramePr>
        <p:xfrm>
          <a:off x="251520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95623365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40768"/>
            <a:ext cx="8848756" cy="2880320"/>
          </a:xfrm>
        </p:spPr>
        <p:txBody>
          <a:bodyPr/>
          <a:lstStyle/>
          <a:p>
            <a:pPr marL="342900" lvl="1" indent="-342900">
              <a:buClr>
                <a:srgbClr val="FF0000"/>
              </a:buClr>
              <a:buSzPct val="60000"/>
            </a:pPr>
            <a:r>
              <a:rPr lang="en-US" b="1" dirty="0" smtClean="0"/>
              <a:t>Cache</a:t>
            </a:r>
            <a:r>
              <a:rPr lang="en-US" dirty="0" smtClean="0"/>
              <a:t>: a practical way to improve the performance of software-based </a:t>
            </a:r>
            <a:r>
              <a:rPr lang="en-US" dirty="0" err="1" smtClean="0"/>
              <a:t>OpenFlow</a:t>
            </a:r>
            <a:r>
              <a:rPr lang="en-US" dirty="0" smtClean="0"/>
              <a:t> switches </a:t>
            </a:r>
          </a:p>
          <a:p>
            <a:pPr marL="342900" lvl="1" indent="-342900">
              <a:buClr>
                <a:srgbClr val="FF0000"/>
              </a:buClr>
              <a:buSzPct val="60000"/>
            </a:pPr>
            <a:endParaRPr lang="en-US" sz="2400" dirty="0" smtClean="0"/>
          </a:p>
          <a:p>
            <a:r>
              <a:rPr lang="en-US" sz="2400" b="1" dirty="0" smtClean="0"/>
              <a:t>Open </a:t>
            </a:r>
            <a:r>
              <a:rPr lang="en-US" sz="2400" b="1" dirty="0" err="1" smtClean="0"/>
              <a:t>vSwitch</a:t>
            </a:r>
            <a:r>
              <a:rPr lang="en-US" sz="2400" dirty="0" smtClean="0"/>
              <a:t>:  The most widely used software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switches. Points of concern:</a:t>
            </a:r>
          </a:p>
          <a:p>
            <a:pPr lvl="1"/>
            <a:r>
              <a:rPr lang="en-US" sz="2000" dirty="0" smtClean="0"/>
              <a:t>Increase the throughput of switch</a:t>
            </a:r>
          </a:p>
          <a:p>
            <a:pPr lvl="1"/>
            <a:r>
              <a:rPr lang="en-US" sz="2000" dirty="0" smtClean="0"/>
              <a:t>Keep update consistency</a:t>
            </a:r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732868506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104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84784"/>
            <a:ext cx="8848756" cy="2664296"/>
          </a:xfrm>
        </p:spPr>
        <p:txBody>
          <a:bodyPr/>
          <a:lstStyle/>
          <a:p>
            <a:r>
              <a:rPr lang="en-US" altLang="zh-CN" b="1" dirty="0" smtClean="0"/>
              <a:t>Cache Update Consistency</a:t>
            </a:r>
          </a:p>
          <a:p>
            <a:pPr lvl="1"/>
            <a:r>
              <a:rPr lang="en-US" altLang="zh-CN" dirty="0" smtClean="0"/>
              <a:t>Definition: A rule in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table is changed or removed, the corresponding cache entry should be removed immediately.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modification of a rule </a:t>
            </a:r>
            <a:r>
              <a:rPr lang="en-US" altLang="zh-CN" dirty="0">
                <a:sym typeface="Wingdings" panose="05000000000000000000" pitchFamily="2" charset="2"/>
              </a:rPr>
              <a:t> Modifying the </a:t>
            </a:r>
            <a:r>
              <a:rPr lang="en-US" altLang="zh-CN" dirty="0" err="1" smtClean="0">
                <a:sym typeface="Wingdings" panose="05000000000000000000" pitchFamily="2" charset="2"/>
              </a:rPr>
              <a:t>Microflows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 example…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32868506"/>
              </p:ext>
            </p:extLst>
          </p:nvPr>
        </p:nvGraphicFramePr>
        <p:xfrm>
          <a:off x="395536" y="6453336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06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heme/theme1.xml><?xml version="1.0" encoding="utf-8"?>
<a:theme xmlns:a="http://schemas.openxmlformats.org/drawingml/2006/main" name="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el">
      <a:majorFont>
        <a:latin typeface="Impact"/>
        <a:ea typeface="方正姚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CC00">
                <a:gamma/>
                <a:shade val="46275"/>
                <a:invGamma/>
              </a:srgbClr>
            </a:gs>
            <a:gs pos="50000">
              <a:srgbClr val="99CC00"/>
            </a:gs>
            <a:gs pos="100000">
              <a:srgbClr val="99CC00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CC00">
                <a:gamma/>
                <a:shade val="46275"/>
                <a:invGamma/>
              </a:srgbClr>
            </a:gs>
            <a:gs pos="50000">
              <a:srgbClr val="99CC00"/>
            </a:gs>
            <a:gs pos="100000">
              <a:srgbClr val="99CC00">
                <a:gamma/>
                <a:shade val="46275"/>
                <a:invGamma/>
              </a:srgbClr>
            </a:gs>
          </a:gsLst>
          <a:lin ang="2700000" scaled="1"/>
        </a:gra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新魏" pitchFamily="2" charset="-122"/>
          </a:defRPr>
        </a:defPPr>
      </a:lstStyle>
    </a:lnDef>
  </a:objectDefaults>
  <a:extraClrSchemeLst>
    <a:extraClrScheme>
      <a:clrScheme name="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42592</TotalTime>
  <Words>1038</Words>
  <Application>Microsoft Office PowerPoint</Application>
  <PresentationFormat>全屏显示(4:3)</PresentationFormat>
  <Paragraphs>332</Paragraphs>
  <Slides>25</Slides>
  <Notes>25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方正姚体</vt:lpstr>
      <vt:lpstr>黑体</vt:lpstr>
      <vt:lpstr>华文新魏</vt:lpstr>
      <vt:lpstr>SimSun</vt:lpstr>
      <vt:lpstr>SimSun</vt:lpstr>
      <vt:lpstr>Arial</vt:lpstr>
      <vt:lpstr>Calibri</vt:lpstr>
      <vt:lpstr>Impact</vt:lpstr>
      <vt:lpstr>Times New Roman</vt:lpstr>
      <vt:lpstr>Wingdings</vt:lpstr>
      <vt:lpstr>model</vt:lpstr>
      <vt:lpstr>PowerPoint 演示文稿</vt:lpstr>
      <vt:lpstr>— Outline</vt:lpstr>
      <vt:lpstr>—— Outline</vt:lpstr>
      <vt:lpstr>Background</vt:lpstr>
      <vt:lpstr>Background</vt:lpstr>
      <vt:lpstr>— Outline</vt:lpstr>
      <vt:lpstr>Motivation</vt:lpstr>
      <vt:lpstr>Motivation</vt:lpstr>
      <vt:lpstr>Motivation</vt:lpstr>
      <vt:lpstr>Motivation</vt:lpstr>
      <vt:lpstr>Motivation</vt:lpstr>
      <vt:lpstr>FlowShadow Framework</vt:lpstr>
      <vt:lpstr>FlowShadow Framework</vt:lpstr>
      <vt:lpstr>FlowShadow Framework</vt:lpstr>
      <vt:lpstr>— Outline</vt:lpstr>
      <vt:lpstr>Experience Setup</vt:lpstr>
      <vt:lpstr>Experience Setup</vt:lpstr>
      <vt:lpstr>Evaluation Results</vt:lpstr>
      <vt:lpstr>Evaluation Results</vt:lpstr>
      <vt:lpstr>Evaluation Results</vt:lpstr>
      <vt:lpstr>Evaluation Results</vt:lpstr>
      <vt:lpstr>Evaluation Results</vt:lpstr>
      <vt:lpstr>— Outline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fanjindou</dc:creator>
  <cp:lastModifiedBy>Windows 用户</cp:lastModifiedBy>
  <cp:revision>2670</cp:revision>
  <dcterms:created xsi:type="dcterms:W3CDTF">1601-01-01T00:00:00Z</dcterms:created>
  <dcterms:modified xsi:type="dcterms:W3CDTF">2018-10-11T10:38:21Z</dcterms:modified>
</cp:coreProperties>
</file>