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89F6-7195-44F1-9C08-69DEE8E8F09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6738-A1D9-42AE-948D-CAB8A6C0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5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6116B-6FCF-4615-AE7B-BF94D55DE88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9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0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4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EEB5-D9C9-45BD-9FBC-58E4165CB2B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F4C9-56D7-4C29-887B-0DB3075F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node/1889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xpl/mostRecentIssue.jsp?punumber=71062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0C08-6D35-460A-8CF3-912D6C418C5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215978" y="1230671"/>
            <a:ext cx="8088128" cy="4286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altLang="zh-CN" sz="2400" b="1" kern="0" dirty="0"/>
              <a:t>Homework</a:t>
            </a:r>
            <a:endParaRPr lang="en-US" altLang="zh-CN" sz="2400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336324" y="498834"/>
            <a:ext cx="7331676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Tx/>
            </a:pPr>
            <a:r>
              <a:rPr lang="en-US" altLang="zh-CN" b="1" dirty="0">
                <a:latin typeface="Garamond" panose="02020404030301010803" pitchFamily="18" charset="0"/>
                <a:ea typeface="楷体_GB2312" pitchFamily="49" charset="-122"/>
              </a:rPr>
              <a:t>SDN</a:t>
            </a:r>
            <a:r>
              <a:rPr lang="en-US" altLang="zh-CN" b="1" dirty="0">
                <a:latin typeface="Impact" panose="020B0806030902050204" pitchFamily="34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Impact" panose="020B0806030902050204" pitchFamily="34" charset="0"/>
                <a:ea typeface="楷体_GB2312" pitchFamily="49" charset="-122"/>
              </a:rPr>
              <a:t>软流表的快速更新</a:t>
            </a:r>
            <a:endParaRPr lang="en-US" altLang="zh-CN" b="1" dirty="0"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4478" y="1756065"/>
            <a:ext cx="8950786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请以</a:t>
            </a:r>
            <a:r>
              <a:rPr lang="en-US" altLang="zh-CN" sz="2400" dirty="0" err="1">
                <a:latin typeface="+mn-ea"/>
              </a:rPr>
              <a:t>OpenVswitch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FlowShadow</a:t>
            </a:r>
            <a:r>
              <a:rPr lang="zh-CN" altLang="en-US" sz="2400" dirty="0">
                <a:latin typeface="+mn-ea"/>
              </a:rPr>
              <a:t>为种子文章，继续查找关于</a:t>
            </a:r>
            <a:r>
              <a:rPr lang="en-US" altLang="zh-CN" sz="2400" dirty="0">
                <a:latin typeface="+mn-ea"/>
              </a:rPr>
              <a:t>SDN</a:t>
            </a:r>
            <a:r>
              <a:rPr lang="zh-CN" altLang="en-US" sz="2400" dirty="0">
                <a:latin typeface="+mn-ea"/>
              </a:rPr>
              <a:t>流表</a:t>
            </a:r>
            <a:r>
              <a:rPr lang="en-US" altLang="zh-CN" sz="2400" dirty="0">
                <a:latin typeface="+mn-ea"/>
              </a:rPr>
              <a:t>cache</a:t>
            </a:r>
            <a:r>
              <a:rPr lang="zh-CN" altLang="en-US" sz="2400" dirty="0">
                <a:latin typeface="+mn-ea"/>
              </a:rPr>
              <a:t>加速查找的文章，进行分类整理，写出</a:t>
            </a:r>
            <a:r>
              <a:rPr lang="en-US" altLang="zh-CN" sz="2400" dirty="0">
                <a:latin typeface="+mn-ea"/>
              </a:rPr>
              <a:t>WORD</a:t>
            </a:r>
            <a:r>
              <a:rPr lang="zh-CN" altLang="en-US" sz="2400" dirty="0">
                <a:latin typeface="+mn-ea"/>
              </a:rPr>
              <a:t>报告和</a:t>
            </a:r>
            <a:r>
              <a:rPr lang="en-US" altLang="zh-CN" sz="2400" dirty="0" err="1">
                <a:latin typeface="+mn-ea"/>
              </a:rPr>
              <a:t>ppt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slides</a:t>
            </a:r>
            <a:r>
              <a:rPr lang="zh-CN" altLang="en-US" sz="2400" dirty="0">
                <a:latin typeface="+mn-ea"/>
              </a:rPr>
              <a:t>。要求</a:t>
            </a:r>
            <a:r>
              <a:rPr lang="en-US" altLang="zh-CN" sz="2400" dirty="0">
                <a:latin typeface="+mn-ea"/>
              </a:rPr>
              <a:t>2~4</a:t>
            </a:r>
            <a:r>
              <a:rPr lang="zh-CN" altLang="en-US" sz="2400" dirty="0">
                <a:latin typeface="+mn-ea"/>
              </a:rPr>
              <a:t>人一组，充分讨论、交流完成，提交报告中写明每一个人的贡献。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附上所查找的文档的电子版</a:t>
            </a:r>
            <a:r>
              <a:rPr lang="zh-CN" altLang="en-US" sz="2400" dirty="0">
                <a:latin typeface="+mn-ea"/>
              </a:rPr>
              <a:t>。注意一下问题；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1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）搞明白已有研究中，</a:t>
            </a:r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cache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采取的替换策略；思考什么样的策略是比较好的？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流表更新时，如何保证缓存一致（可靠性）。命中率（性能），时延抖动（稳定性）。</a:t>
            </a:r>
            <a:endParaRPr lang="en-US" altLang="zh-CN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2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）对小流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（服务的包较少的流）（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含</a:t>
            </a:r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of packet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很少的），有无更好的处理方法？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是否放进缓存，生存时间长度</a:t>
            </a:r>
            <a:endParaRPr lang="en-US" altLang="zh-CN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Number of packet</a:t>
            </a:r>
            <a:r>
              <a:rPr lang="zh-CN" alt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？</a:t>
            </a:r>
            <a:endParaRPr lang="en-US" altLang="zh-C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3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）对（</a:t>
            </a:r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cache 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更新带来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的影响）的（不同应对）策略。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阻塞新流的建立</a:t>
            </a:r>
            <a:endParaRPr lang="en-US" altLang="zh-CN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altLang="zh-CN" sz="2400" b="1" dirty="0">
              <a:solidFill>
                <a:srgbClr val="3366FF"/>
              </a:solidFill>
              <a:latin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Reference</a:t>
            </a:r>
            <a:r>
              <a:rPr lang="zh-CN" altLang="en-US" sz="2400" b="1" dirty="0">
                <a:solidFill>
                  <a:srgbClr val="3366FF"/>
                </a:solidFill>
                <a:latin typeface="Cambria" panose="02040503050406030204" pitchFamily="18" charset="0"/>
              </a:rPr>
              <a:t>：</a:t>
            </a:r>
            <a:endParaRPr lang="en-US" altLang="zh-CN" sz="2400" b="1" dirty="0">
              <a:solidFill>
                <a:srgbClr val="3366FF"/>
              </a:solidFill>
              <a:latin typeface="Cambria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400" b="1" dirty="0"/>
              <a:t>The Design and Implementation of Open vSwitch_NSDI2015</a:t>
            </a:r>
            <a:r>
              <a:rPr lang="zh-CN" altLang="en-US" sz="2400" b="1" dirty="0"/>
              <a:t>，</a:t>
            </a:r>
            <a:r>
              <a:rPr lang="zh-CN" altLang="en-US" sz="2400" dirty="0">
                <a:hlinkClick r:id="rId3"/>
              </a:rPr>
              <a:t>https://www.usenix.org/node/188961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 err="1"/>
              <a:t>FlowShadow</a:t>
            </a:r>
            <a:r>
              <a:rPr lang="en-US" altLang="zh-CN" sz="2400" b="1" dirty="0"/>
              <a:t>_</a:t>
            </a:r>
            <a:r>
              <a:rPr lang="en-US" altLang="zh-CN" sz="2400" dirty="0">
                <a:hlinkClick r:id="rId4"/>
              </a:rPr>
              <a:t>(ANCS 2105)</a:t>
            </a:r>
            <a:r>
              <a:rPr lang="en-US" altLang="zh-CN" sz="2400" b="1" dirty="0" err="1"/>
              <a:t>IWQoS</a:t>
            </a:r>
            <a:r>
              <a:rPr lang="en-US" altLang="zh-CN" sz="2400" b="1" dirty="0"/>
              <a:t> 2016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sz="2400" dirty="0"/>
          </a:p>
          <a:p>
            <a:endParaRPr lang="en-US" altLang="zh-CN" sz="2400" b="1" dirty="0"/>
          </a:p>
          <a:p>
            <a:endParaRPr lang="en-US" altLang="zh-CN" sz="2400" b="1" dirty="0">
              <a:solidFill>
                <a:srgbClr val="3366FF"/>
              </a:solidFill>
              <a:latin typeface="Cambria" panose="02040503050406030204" pitchFamily="18" charset="0"/>
            </a:endParaRPr>
          </a:p>
          <a:p>
            <a:endParaRPr lang="en-US" altLang="zh-CN" sz="2400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216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楷体_GB2312</vt:lpstr>
      <vt:lpstr>宋体</vt:lpstr>
      <vt:lpstr>Arial</vt:lpstr>
      <vt:lpstr>Calibri</vt:lpstr>
      <vt:lpstr>Calibri Light</vt:lpstr>
      <vt:lpstr>Cambria</vt:lpstr>
      <vt:lpstr>Garamond</vt:lpstr>
      <vt:lpstr>Impact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8</cp:revision>
  <dcterms:created xsi:type="dcterms:W3CDTF">2018-10-12T12:27:35Z</dcterms:created>
  <dcterms:modified xsi:type="dcterms:W3CDTF">2018-10-27T02:41:02Z</dcterms:modified>
</cp:coreProperties>
</file>