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2815C-4EC8-4A0B-B011-1810FB75026C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1FBBE-CA73-4B15-B2FA-068C0E472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530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5ABACF-F8DB-44E8-84E6-7F45AFCF1314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324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507A-5C99-4CFD-A5F2-5D16C194D873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E214-FDE1-41A8-8071-FB1328C7B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45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507A-5C99-4CFD-A5F2-5D16C194D873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E214-FDE1-41A8-8071-FB1328C7B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01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507A-5C99-4CFD-A5F2-5D16C194D873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E214-FDE1-41A8-8071-FB1328C7B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284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36" y="466930"/>
            <a:ext cx="7715261" cy="585806"/>
          </a:xfrm>
        </p:spPr>
        <p:txBody>
          <a:bodyPr/>
          <a:lstStyle>
            <a:lvl1pPr algn="r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03200" y="1524000"/>
            <a:ext cx="11798341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32302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507A-5C99-4CFD-A5F2-5D16C194D873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E214-FDE1-41A8-8071-FB1328C7B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75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507A-5C99-4CFD-A5F2-5D16C194D873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E214-FDE1-41A8-8071-FB1328C7B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07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507A-5C99-4CFD-A5F2-5D16C194D873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E214-FDE1-41A8-8071-FB1328C7B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22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507A-5C99-4CFD-A5F2-5D16C194D873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E214-FDE1-41A8-8071-FB1328C7B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06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507A-5C99-4CFD-A5F2-5D16C194D873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E214-FDE1-41A8-8071-FB1328C7B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62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507A-5C99-4CFD-A5F2-5D16C194D873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E214-FDE1-41A8-8071-FB1328C7B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39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507A-5C99-4CFD-A5F2-5D16C194D873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E214-FDE1-41A8-8071-FB1328C7B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04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507A-5C99-4CFD-A5F2-5D16C194D873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E214-FDE1-41A8-8071-FB1328C7B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2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3507A-5C99-4CFD-A5F2-5D16C194D873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2E214-FDE1-41A8-8071-FB1328C7B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74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03200" y="1433384"/>
            <a:ext cx="11798341" cy="44813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大作业：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参考以下文章，继续查找其他文献，仔细阅读，写出研究报告（</a:t>
            </a:r>
            <a:r>
              <a:rPr lang="en-US" altLang="zh-CN" sz="2400" dirty="0"/>
              <a:t>WORD</a:t>
            </a:r>
            <a:r>
              <a:rPr lang="zh-CN" altLang="en-US" sz="2400" dirty="0" smtClean="0"/>
              <a:t>），做</a:t>
            </a:r>
            <a:r>
              <a:rPr lang="en-US" altLang="zh-CN" sz="2400" dirty="0" smtClean="0"/>
              <a:t>PPT</a:t>
            </a:r>
            <a:r>
              <a:rPr lang="zh-CN" altLang="en-US" sz="2400" dirty="0" smtClean="0"/>
              <a:t>讲解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1600" dirty="0"/>
              <a:t>[</a:t>
            </a:r>
            <a:r>
              <a:rPr lang="en-US" altLang="zh-CN" sz="1600" dirty="0"/>
              <a:t>1] </a:t>
            </a:r>
            <a:r>
              <a:rPr lang="en-US" altLang="zh-CN" sz="1600" dirty="0" err="1"/>
              <a:t>Zhijun</a:t>
            </a:r>
            <a:r>
              <a:rPr lang="en-US" altLang="zh-CN" sz="1600" dirty="0"/>
              <a:t> Wang, </a:t>
            </a:r>
            <a:r>
              <a:rPr lang="en-US" altLang="zh-CN" sz="1600" dirty="0" err="1"/>
              <a:t>Hao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Che</a:t>
            </a:r>
            <a:r>
              <a:rPr lang="en-US" altLang="zh-CN" sz="1600" dirty="0"/>
              <a:t>, Mohan Kumar, and </a:t>
            </a:r>
            <a:r>
              <a:rPr lang="en-US" altLang="zh-CN" sz="1600" dirty="0" err="1"/>
              <a:t>Sajal</a:t>
            </a:r>
            <a:r>
              <a:rPr lang="en-US" altLang="zh-CN" sz="1600" dirty="0"/>
              <a:t> K Das. </a:t>
            </a:r>
            <a:r>
              <a:rPr lang="en-US" altLang="zh-CN" sz="1600" dirty="0" err="1"/>
              <a:t>Coptua:Consistent</a:t>
            </a:r>
            <a:r>
              <a:rPr lang="en-US" altLang="zh-CN" sz="1600" dirty="0"/>
              <a:t> </a:t>
            </a:r>
            <a:r>
              <a:rPr lang="en-US" altLang="zh-CN" sz="1600" dirty="0"/>
              <a:t>policy table update algorithm for </a:t>
            </a:r>
            <a:r>
              <a:rPr lang="en-US" altLang="zh-CN" sz="1600" dirty="0" err="1"/>
              <a:t>tcam</a:t>
            </a:r>
            <a:r>
              <a:rPr lang="en-US" altLang="zh-CN" sz="1600" dirty="0"/>
              <a:t> </a:t>
            </a:r>
            <a:r>
              <a:rPr lang="en-US" altLang="zh-CN" sz="1600" dirty="0"/>
              <a:t>without locking</a:t>
            </a:r>
            <a:r>
              <a:rPr lang="en-US" altLang="zh-CN" sz="1600" dirty="0"/>
              <a:t>. IEEE Transactions on Computers, 53(12):</a:t>
            </a:r>
            <a:r>
              <a:rPr lang="en-US" altLang="zh-CN" sz="1600" dirty="0"/>
              <a:t>1602–1614,2004.</a:t>
            </a:r>
          </a:p>
          <a:p>
            <a:pPr marL="0" indent="0">
              <a:buNone/>
            </a:pPr>
            <a:r>
              <a:rPr lang="en-US" altLang="zh-CN" sz="1600" dirty="0"/>
              <a:t>[2] </a:t>
            </a:r>
            <a:r>
              <a:rPr lang="en-US" altLang="zh-CN" sz="1600" dirty="0" err="1"/>
              <a:t>Devavrat</a:t>
            </a:r>
            <a:r>
              <a:rPr lang="en-US" altLang="zh-CN" sz="1600" dirty="0"/>
              <a:t> Shah and Pankaj Gupta. Fast incremental updates </a:t>
            </a:r>
            <a:r>
              <a:rPr lang="en-US" altLang="zh-CN" sz="1600" dirty="0"/>
              <a:t>on ternary-cams </a:t>
            </a:r>
            <a:r>
              <a:rPr lang="en-US" altLang="zh-CN" sz="1600" dirty="0"/>
              <a:t>for routing lookups and packet classification. </a:t>
            </a:r>
            <a:r>
              <a:rPr lang="en-US" altLang="zh-CN" sz="1600" dirty="0"/>
              <a:t>In Proc</a:t>
            </a:r>
            <a:r>
              <a:rPr lang="en-US" altLang="zh-CN" sz="1600" dirty="0"/>
              <a:t>. Hot Interconnects VIII, Aug, 2000</a:t>
            </a:r>
            <a:r>
              <a:rPr lang="en-US" altLang="zh-CN" sz="1600" dirty="0"/>
              <a:t>.</a:t>
            </a:r>
          </a:p>
          <a:p>
            <a:pPr marL="0" indent="0">
              <a:buNone/>
            </a:pPr>
            <a:r>
              <a:rPr lang="en-US" altLang="zh-CN" sz="1600" dirty="0"/>
              <a:t>[3] </a:t>
            </a:r>
            <a:r>
              <a:rPr lang="en-US" altLang="zh-CN" sz="1600" dirty="0" err="1"/>
              <a:t>Xitao</a:t>
            </a:r>
            <a:r>
              <a:rPr lang="en-US" altLang="zh-CN" sz="1600" dirty="0"/>
              <a:t> Wen, Bo Yang, Yan Chen, Li </a:t>
            </a:r>
            <a:r>
              <a:rPr lang="en-US" altLang="zh-CN" sz="1600" dirty="0" err="1"/>
              <a:t>Erran</a:t>
            </a:r>
            <a:r>
              <a:rPr lang="en-US" altLang="zh-CN" sz="1600" dirty="0"/>
              <a:t> Li, Kai Bu, </a:t>
            </a:r>
            <a:r>
              <a:rPr lang="en-US" altLang="zh-CN" sz="1600" dirty="0"/>
              <a:t>Peng Zheng</a:t>
            </a:r>
            <a:r>
              <a:rPr lang="en-US" altLang="zh-CN" sz="1600" dirty="0"/>
              <a:t>, Yang </a:t>
            </a:r>
            <a:r>
              <a:rPr lang="en-US" altLang="zh-CN" sz="1600" dirty="0" err="1"/>
              <a:t>Yang</a:t>
            </a:r>
            <a:r>
              <a:rPr lang="en-US" altLang="zh-CN" sz="1600" dirty="0"/>
              <a:t>, and </a:t>
            </a:r>
            <a:r>
              <a:rPr lang="en-US" altLang="zh-CN" sz="1600" dirty="0" err="1"/>
              <a:t>Chengchen</a:t>
            </a:r>
            <a:r>
              <a:rPr lang="en-US" altLang="zh-CN" sz="1600" dirty="0"/>
              <a:t> Hu. </a:t>
            </a:r>
            <a:r>
              <a:rPr lang="en-US" altLang="zh-CN" sz="1600" dirty="0" err="1"/>
              <a:t>Ruletris</a:t>
            </a:r>
            <a:r>
              <a:rPr lang="en-US" altLang="zh-CN" sz="1600" dirty="0"/>
              <a:t>: </a:t>
            </a:r>
            <a:r>
              <a:rPr lang="en-US" altLang="zh-CN" sz="1600" dirty="0"/>
              <a:t>Minimizing rule </a:t>
            </a:r>
            <a:r>
              <a:rPr lang="en-US" altLang="zh-CN" sz="1600" dirty="0"/>
              <a:t>update latency for </a:t>
            </a:r>
            <a:r>
              <a:rPr lang="en-US" altLang="zh-CN" sz="1600" dirty="0" err="1"/>
              <a:t>tcam</a:t>
            </a:r>
            <a:r>
              <a:rPr lang="en-US" altLang="zh-CN" sz="1600" dirty="0"/>
              <a:t>-based </a:t>
            </a:r>
            <a:r>
              <a:rPr lang="en-US" altLang="zh-CN" sz="1600" dirty="0" err="1"/>
              <a:t>sdn</a:t>
            </a:r>
            <a:r>
              <a:rPr lang="en-US" altLang="zh-CN" sz="1600" dirty="0"/>
              <a:t> switches. In </a:t>
            </a:r>
            <a:r>
              <a:rPr lang="en-US" altLang="zh-CN" sz="1600" dirty="0"/>
              <a:t>Distributed Computing </a:t>
            </a:r>
            <a:r>
              <a:rPr lang="en-US" altLang="zh-CN" sz="1600" dirty="0"/>
              <a:t>Systems (ICDCS), 2016 IEEE 36th </a:t>
            </a:r>
            <a:r>
              <a:rPr lang="en-US" altLang="zh-CN" sz="1600" dirty="0"/>
              <a:t>International </a:t>
            </a:r>
            <a:r>
              <a:rPr lang="fr-FR" altLang="zh-CN" sz="1600" dirty="0"/>
              <a:t>Conference </a:t>
            </a:r>
            <a:r>
              <a:rPr lang="fr-FR" altLang="zh-CN" sz="1600" dirty="0"/>
              <a:t>on, pages 179–188. IEEE, 2016.</a:t>
            </a:r>
          </a:p>
          <a:p>
            <a:pPr marL="0" indent="0">
              <a:buNone/>
            </a:pPr>
            <a:r>
              <a:rPr lang="en-US" altLang="zh-CN" sz="1600" dirty="0" smtClean="0"/>
              <a:t>[4] Peng </a:t>
            </a:r>
            <a:r>
              <a:rPr lang="en-US" altLang="zh-CN" sz="1600" dirty="0"/>
              <a:t>He, </a:t>
            </a:r>
            <a:r>
              <a:rPr lang="en-US" altLang="zh-CN" sz="1600" dirty="0" err="1"/>
              <a:t>Wenyuan</a:t>
            </a:r>
            <a:r>
              <a:rPr lang="en-US" altLang="zh-CN" sz="1600" dirty="0"/>
              <a:t> Zhang, </a:t>
            </a:r>
            <a:r>
              <a:rPr lang="en-US" altLang="zh-CN" sz="1600" dirty="0" err="1"/>
              <a:t>Hongtao</a:t>
            </a:r>
            <a:r>
              <a:rPr lang="en-US" altLang="zh-CN" sz="1600" dirty="0"/>
              <a:t> Guan, </a:t>
            </a:r>
            <a:r>
              <a:rPr lang="en-US" altLang="zh-CN" sz="1600" dirty="0" err="1"/>
              <a:t>Kav´e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Salamatian</a:t>
            </a:r>
            <a:r>
              <a:rPr lang="en-US" altLang="zh-CN" sz="1600" dirty="0" smtClean="0"/>
              <a:t>, and </a:t>
            </a:r>
            <a:r>
              <a:rPr lang="en-US" altLang="zh-CN" sz="1600" dirty="0" err="1"/>
              <a:t>Gaogang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Xie</a:t>
            </a:r>
            <a:r>
              <a:rPr lang="en-US" altLang="zh-CN" sz="1600" dirty="0"/>
              <a:t>. Partial order theory for fast </a:t>
            </a:r>
            <a:r>
              <a:rPr lang="en-US" altLang="zh-CN" sz="1600" dirty="0" err="1"/>
              <a:t>tcam</a:t>
            </a:r>
            <a:r>
              <a:rPr lang="en-US" altLang="zh-CN" sz="1600" dirty="0"/>
              <a:t> updates</a:t>
            </a:r>
            <a:r>
              <a:rPr lang="en-US" altLang="zh-CN" sz="1600" dirty="0" smtClean="0"/>
              <a:t>. IEEE/ACM </a:t>
            </a:r>
            <a:r>
              <a:rPr lang="en-US" altLang="zh-CN" sz="1600" dirty="0"/>
              <a:t>Transactions on Networking (TON), 26(1):217–230</a:t>
            </a:r>
            <a:r>
              <a:rPr lang="en-US" altLang="zh-CN" sz="1600" dirty="0" smtClean="0"/>
              <a:t>, 2018.</a:t>
            </a:r>
          </a:p>
          <a:p>
            <a:pPr marL="0" indent="0">
              <a:buNone/>
            </a:pPr>
            <a:r>
              <a:rPr lang="en-US" altLang="zh-CN" sz="1600" dirty="0" smtClean="0"/>
              <a:t>[5] </a:t>
            </a:r>
            <a:r>
              <a:rPr lang="en-US" altLang="zh-CN" sz="1600" dirty="0"/>
              <a:t>Kun </a:t>
            </a:r>
            <a:r>
              <a:rPr lang="en-US" altLang="zh-CN" sz="1600" dirty="0" err="1" smtClean="0"/>
              <a:t>Qiu</a:t>
            </a:r>
            <a:r>
              <a:rPr lang="en-US" altLang="zh-CN" sz="1600" dirty="0" smtClean="0"/>
              <a:t> et. </a:t>
            </a:r>
            <a:r>
              <a:rPr lang="en-US" altLang="zh-CN" sz="1600" dirty="0"/>
              <a:t>a</a:t>
            </a:r>
            <a:r>
              <a:rPr lang="en-US" altLang="zh-CN" sz="1600" dirty="0" smtClean="0"/>
              <a:t>l., </a:t>
            </a:r>
            <a:r>
              <a:rPr lang="en-US" altLang="zh-CN" sz="1600" dirty="0"/>
              <a:t>Fast Lookup Is Not Enough: Towards Efficient and </a:t>
            </a:r>
            <a:r>
              <a:rPr lang="en-US" altLang="zh-CN" sz="1600" dirty="0" smtClean="0"/>
              <a:t>Scalable Flow </a:t>
            </a:r>
            <a:r>
              <a:rPr lang="en-US" altLang="zh-CN" sz="1600" dirty="0"/>
              <a:t>Entry Updates for TCAM-based </a:t>
            </a:r>
            <a:r>
              <a:rPr lang="en-US" altLang="zh-CN" sz="1600" dirty="0" err="1"/>
              <a:t>OpenFlow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Switches, ICDCS2018</a:t>
            </a:r>
          </a:p>
          <a:p>
            <a:pPr marL="0" indent="0">
              <a:buNone/>
            </a:pPr>
            <a:r>
              <a:rPr lang="en-US" altLang="zh-CN" sz="1600" dirty="0" smtClean="0"/>
              <a:t>[6] </a:t>
            </a:r>
            <a:r>
              <a:rPr lang="en-US" altLang="zh-CN" sz="1600" dirty="0" err="1"/>
              <a:t>Haoyu</a:t>
            </a:r>
            <a:r>
              <a:rPr lang="en-US" altLang="zh-CN" sz="1600" dirty="0"/>
              <a:t> Song and Jonathan Turner. Nxg05-2: Fast filter </a:t>
            </a:r>
            <a:r>
              <a:rPr lang="en-US" altLang="zh-CN" sz="1600" dirty="0" smtClean="0"/>
              <a:t>updates for </a:t>
            </a:r>
            <a:r>
              <a:rPr lang="en-US" altLang="zh-CN" sz="1600" dirty="0"/>
              <a:t>packet classification using </a:t>
            </a:r>
            <a:r>
              <a:rPr lang="en-US" altLang="zh-CN" sz="1600" dirty="0" err="1"/>
              <a:t>tcam</a:t>
            </a:r>
            <a:r>
              <a:rPr lang="en-US" altLang="zh-CN" sz="1600" dirty="0"/>
              <a:t>. In Global </a:t>
            </a:r>
            <a:r>
              <a:rPr lang="en-US" altLang="zh-CN" sz="1600" dirty="0" smtClean="0"/>
              <a:t>Telecommunications </a:t>
            </a:r>
            <a:r>
              <a:rPr lang="fr-FR" altLang="zh-CN" sz="1600" dirty="0" smtClean="0"/>
              <a:t>Conference</a:t>
            </a:r>
            <a:r>
              <a:rPr lang="fr-FR" altLang="zh-CN" sz="1600" dirty="0"/>
              <a:t>, 2006. GLOBECOM’06. IEEE, pages 1–5</a:t>
            </a:r>
            <a:r>
              <a:rPr lang="fr-FR" altLang="zh-CN" sz="1600" dirty="0" smtClean="0"/>
              <a:t>. </a:t>
            </a:r>
            <a:r>
              <a:rPr lang="en-US" altLang="zh-CN" sz="1600" dirty="0" smtClean="0"/>
              <a:t>IEEE</a:t>
            </a:r>
            <a:r>
              <a:rPr lang="en-US" altLang="zh-CN" sz="1600" dirty="0"/>
              <a:t>, 2006</a:t>
            </a:r>
            <a:r>
              <a:rPr lang="en-US" altLang="zh-CN" sz="1600" dirty="0" smtClean="0"/>
              <a:t>.</a:t>
            </a:r>
          </a:p>
          <a:p>
            <a:pPr marL="0" indent="0">
              <a:buNone/>
            </a:pPr>
            <a:r>
              <a:rPr lang="en-US" altLang="zh-CN" sz="1600" dirty="0" smtClean="0"/>
              <a:t>[7] Xin Jin, </a:t>
            </a:r>
            <a:r>
              <a:rPr lang="en-US" altLang="zh-CN" sz="1600" dirty="0" err="1"/>
              <a:t>CoVisor</a:t>
            </a:r>
            <a:r>
              <a:rPr lang="en-US" altLang="zh-CN" sz="1600" dirty="0"/>
              <a:t>: A Compositional Hypervisor for Software-Defined </a:t>
            </a:r>
            <a:r>
              <a:rPr lang="en-US" altLang="zh-CN" sz="1600" dirty="0" smtClean="0"/>
              <a:t>Networks, NSDI2015</a:t>
            </a:r>
          </a:p>
          <a:p>
            <a:pPr marL="0" indent="0">
              <a:buNone/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时间：</a:t>
            </a:r>
            <a:r>
              <a:rPr lang="en-US" altLang="zh-CN" sz="2400" dirty="0" smtClean="0"/>
              <a:t>2018-12-22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9:00AM</a:t>
            </a:r>
            <a:r>
              <a:rPr lang="zh-CN" altLang="en-US" sz="2400" dirty="0" smtClean="0"/>
              <a:t>，地点：东主楼</a:t>
            </a:r>
            <a:r>
              <a:rPr lang="en-US" altLang="zh-CN" sz="2400" dirty="0" smtClean="0"/>
              <a:t>10-101</a:t>
            </a:r>
          </a:p>
          <a:p>
            <a:pPr marL="0" indent="0">
              <a:buNone/>
            </a:pPr>
            <a:r>
              <a:rPr lang="en-US" altLang="zh-CN" sz="2400" dirty="0" smtClean="0"/>
              <a:t>3. </a:t>
            </a:r>
            <a:r>
              <a:rPr lang="zh-CN" altLang="en-US" sz="2400" dirty="0" smtClean="0"/>
              <a:t>部分参考资料放到了 清华网路学堂，同学们交作业时把自己查到的资料的电子版达成一个</a:t>
            </a:r>
            <a:r>
              <a:rPr lang="en-US" altLang="zh-CN" sz="2400" dirty="0" smtClean="0"/>
              <a:t>package</a:t>
            </a:r>
            <a:r>
              <a:rPr lang="zh-CN" altLang="en-US" sz="2400" dirty="0" smtClean="0"/>
              <a:t>，一并上传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863752" y="620689"/>
            <a:ext cx="6804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Fast TCAM Flow Table Updates for SDN Switches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17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326</Words>
  <Application>Microsoft Office PowerPoint</Application>
  <PresentationFormat>宽屏</PresentationFormat>
  <Paragraphs>13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华文新魏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3</cp:revision>
  <dcterms:created xsi:type="dcterms:W3CDTF">2018-10-25T13:50:55Z</dcterms:created>
  <dcterms:modified xsi:type="dcterms:W3CDTF">2018-10-25T13:56:38Z</dcterms:modified>
</cp:coreProperties>
</file>