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1"/>
  </p:notesMasterIdLst>
  <p:sldIdLst>
    <p:sldId id="256" r:id="rId3"/>
    <p:sldId id="257" r:id="rId4"/>
    <p:sldId id="258" r:id="rId5"/>
    <p:sldId id="282" r:id="rId6"/>
    <p:sldId id="333" r:id="rId7"/>
    <p:sldId id="336" r:id="rId8"/>
    <p:sldId id="335" r:id="rId9"/>
    <p:sldId id="281" r:id="rId1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8"/>
    <p:restoredTop sz="93717"/>
  </p:normalViewPr>
  <p:slideViewPr>
    <p:cSldViewPr snapToGrid="0" snapToObjects="1">
      <p:cViewPr varScale="1">
        <p:scale>
          <a:sx n="112" d="100"/>
          <a:sy n="112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18/12/14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60721" y="2223739"/>
            <a:ext cx="6007237" cy="1270093"/>
          </a:xfrm>
        </p:spPr>
        <p:txBody>
          <a:bodyPr/>
          <a:lstStyle/>
          <a:p>
            <a:r>
              <a:rPr kumimoji="1" lang="en-US" altLang="zh-CN" dirty="0"/>
              <a:t>SDN</a:t>
            </a:r>
            <a:r>
              <a:rPr kumimoji="1" lang="zh-CN" altLang="en-US" dirty="0"/>
              <a:t>流表查询中的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加速技术调查报告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sz="1800" dirty="0" smtClean="0"/>
              <a:t>小组成员：</a:t>
            </a:r>
            <a:r>
              <a:rPr kumimoji="1" lang="zh-CN" altLang="en-US" sz="1800" dirty="0"/>
              <a:t>张</a:t>
            </a:r>
            <a:r>
              <a:rPr kumimoji="1" lang="zh-CN" altLang="en-US" sz="1800" dirty="0" smtClean="0"/>
              <a:t>豪、崔浩、钟春蒙、张苏坤</a:t>
            </a:r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32030" y="1873502"/>
            <a:ext cx="3819097" cy="362708"/>
          </a:xfrm>
        </p:spPr>
        <p:txBody>
          <a:bodyPr/>
          <a:lstStyle/>
          <a:p>
            <a:r>
              <a:rPr kumimoji="1" lang="en-US" altLang="zh-CN" dirty="0" smtClean="0"/>
              <a:t>SDN</a:t>
            </a:r>
            <a:r>
              <a:rPr kumimoji="1" lang="zh-CN" altLang="en-US" dirty="0" smtClean="0"/>
              <a:t>流表查询技术背景介绍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800714" y="1637975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3171388"/>
            <a:ext cx="3819097" cy="362708"/>
          </a:xfrm>
        </p:spPr>
        <p:txBody>
          <a:bodyPr/>
          <a:lstStyle/>
          <a:p>
            <a:r>
              <a:rPr kumimoji="1" lang="en-US" altLang="zh-CN" dirty="0" smtClean="0"/>
              <a:t>SDN</a:t>
            </a:r>
            <a:r>
              <a:rPr kumimoji="1" lang="zh-CN" altLang="en-US" dirty="0" smtClean="0"/>
              <a:t>中的流表缓存技术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800714" y="2935861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6932030" y="4469274"/>
            <a:ext cx="3819097" cy="362708"/>
          </a:xfrm>
        </p:spPr>
        <p:txBody>
          <a:bodyPr/>
          <a:lstStyle/>
          <a:p>
            <a:r>
              <a:rPr kumimoji="1" lang="en-US" altLang="zh-CN" dirty="0" err="1"/>
              <a:t>o</a:t>
            </a:r>
            <a:r>
              <a:rPr kumimoji="1" lang="en-US" altLang="zh-CN" dirty="0" err="1" smtClean="0"/>
              <a:t>vs</a:t>
            </a:r>
            <a:r>
              <a:rPr kumimoji="1" lang="zh-CN" altLang="en-US" dirty="0" smtClean="0"/>
              <a:t>中的流表查询技术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5800714" y="4233747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4199309" cy="362708"/>
          </a:xfrm>
        </p:spPr>
        <p:txBody>
          <a:bodyPr/>
          <a:lstStyle/>
          <a:p>
            <a:r>
              <a:rPr kumimoji="1" lang="en-US" altLang="zh-CN" sz="2400" dirty="0" smtClean="0"/>
              <a:t>SDN</a:t>
            </a:r>
            <a:r>
              <a:rPr kumimoji="1" lang="zh-CN" altLang="en-US" sz="2400" dirty="0" smtClean="0"/>
              <a:t>流表查询技术背景介绍</a:t>
            </a:r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4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流</a:t>
            </a:r>
            <a:r>
              <a:rPr kumimoji="1" lang="zh-CN" altLang="en-US" dirty="0" smtClean="0"/>
              <a:t>表的主要存储结构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8" name="文本框 8"/>
          <p:cNvSpPr txBox="1"/>
          <p:nvPr/>
        </p:nvSpPr>
        <p:spPr>
          <a:xfrm>
            <a:off x="7414358" y="2728575"/>
            <a:ext cx="3831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/>
              <a:t>当收到一个数据包后，路由器比对其目的地址和路由表的的</a:t>
            </a:r>
            <a:r>
              <a:rPr lang="en-US" altLang="zh-CN" sz="1600" dirty="0" smtClean="0"/>
              <a:t>Prefix</a:t>
            </a:r>
            <a:r>
              <a:rPr lang="zh-CN" altLang="en-US" sz="1600" dirty="0" smtClean="0"/>
              <a:t>字段，来决定下一跳的出口。匹配的前缀越长优先级越高。</a:t>
            </a:r>
            <a:endParaRPr lang="zh-CN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13" y="2303545"/>
            <a:ext cx="65341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9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简单的处理方法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02" y="915290"/>
            <a:ext cx="2933700" cy="5676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128" y="915290"/>
            <a:ext cx="2762250" cy="4876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551" y="915290"/>
            <a:ext cx="31813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1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字典树</a:t>
            </a:r>
            <a:r>
              <a:rPr kumimoji="1" lang="en-US" altLang="zh-CN" dirty="0" err="1" smtClean="0"/>
              <a:t>Trie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01" y="786413"/>
            <a:ext cx="2860570" cy="596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422" y="786413"/>
            <a:ext cx="3156084" cy="3116234"/>
          </a:xfrm>
          <a:prstGeom prst="rect">
            <a:avLst/>
          </a:prstGeom>
        </p:spPr>
      </p:pic>
      <p:sp>
        <p:nvSpPr>
          <p:cNvPr id="13" name="文本框 8"/>
          <p:cNvSpPr txBox="1"/>
          <p:nvPr/>
        </p:nvSpPr>
        <p:spPr>
          <a:xfrm>
            <a:off x="6209401" y="4769381"/>
            <a:ext cx="4806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/>
              <a:t>字典 </a:t>
            </a:r>
            <a:r>
              <a:rPr lang="en-US" altLang="zh-CN" sz="1600" dirty="0" smtClean="0"/>
              <a:t>= {cat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care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career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careful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dog}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6794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利用</a:t>
            </a:r>
            <a:r>
              <a:rPr kumimoji="1" lang="en-US" altLang="zh-CN" dirty="0" err="1" smtClean="0"/>
              <a:t>Trie</a:t>
            </a:r>
            <a:r>
              <a:rPr kumimoji="1" lang="zh-CN" altLang="en-US" dirty="0" smtClean="0"/>
              <a:t>组织路由表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14" y="1219200"/>
            <a:ext cx="2895600" cy="441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632" y="1219200"/>
            <a:ext cx="3333750" cy="4362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100" y="1219200"/>
            <a:ext cx="32575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4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《SDN</a:t>
            </a:r>
            <a:r>
              <a:rPr kumimoji="1" lang="zh-CN" altLang="en-US" dirty="0"/>
              <a:t>流表查询中的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加速技术调查</a:t>
            </a:r>
            <a:r>
              <a:rPr kumimoji="1" lang="zh-CN" altLang="en-US" dirty="0" smtClean="0"/>
              <a:t>报告</a:t>
            </a:r>
            <a:r>
              <a:rPr kumimoji="1" lang="en-US" altLang="zh-CN" dirty="0" smtClean="0"/>
              <a:t>》</a:t>
            </a:r>
            <a:endParaRPr kumimoji="1" lang="zh-CN" altLang="en-US" dirty="0"/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1113122" y="53999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smtClean="0"/>
              <a:t>小组成员：张豪、崔浩、钟春蒙、张苏坤</a:t>
            </a:r>
            <a:endParaRPr kumimoji="1"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Words>153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zhanghao</cp:lastModifiedBy>
  <cp:revision>119</cp:revision>
  <dcterms:created xsi:type="dcterms:W3CDTF">2015-08-18T02:51:41Z</dcterms:created>
  <dcterms:modified xsi:type="dcterms:W3CDTF">2018-12-14T13:38:40Z</dcterms:modified>
  <cp:category/>
</cp:coreProperties>
</file>