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0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69619-E4D2-D345-A64F-7895B1D252F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424-98B9-9948-A326-A6A7779F3F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93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2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39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7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0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56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4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51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10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1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08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62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image" Target="../media/image5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pr109 2021.03.18_05.18.17_Ch+Marker1.t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b="14317"/>
          <a:stretch/>
        </p:blipFill>
        <p:spPr>
          <a:xfrm>
            <a:off x="3042519" y="1203376"/>
            <a:ext cx="2880000" cy="470931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1980622" y="1304976"/>
            <a:ext cx="105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GPR109A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7659" y="2342890"/>
            <a:ext cx="66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HO-1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47422" y="2954843"/>
            <a:ext cx="75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NQO1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04261" y="1813563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Nrf2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3066909" y="4172441"/>
            <a:ext cx="2858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91620" y="435831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LPS         -            +             +            +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91620" y="4931429"/>
            <a:ext cx="328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NaB</a:t>
            </a:r>
            <a:r>
              <a:rPr kumimoji="1" lang="en-US" altLang="zh-CN" dirty="0"/>
              <a:t>        -             -             +           +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36859" y="5504543"/>
            <a:ext cx="352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  PTX         -             -             -            +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50600" y="3562294"/>
            <a:ext cx="86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GAPDH</a:t>
            </a:r>
            <a:endParaRPr kumimoji="1" lang="zh-CN" altLang="en-US" dirty="0"/>
          </a:p>
        </p:txBody>
      </p:sp>
      <p:pic>
        <p:nvPicPr>
          <p:cNvPr id="18" name="图片 17" descr="nrf2 2021.03.18_05.55.12_Ch+Marker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t="17103" r="2402" b="10707"/>
          <a:stretch/>
        </p:blipFill>
        <p:spPr>
          <a:xfrm>
            <a:off x="3054209" y="1762763"/>
            <a:ext cx="2869414" cy="399211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17" name="图片 16" descr="0828-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4"/>
          <a:stretch/>
        </p:blipFill>
        <p:spPr>
          <a:xfrm>
            <a:off x="3042007" y="3531060"/>
            <a:ext cx="2880000" cy="487840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6" name="图片 5" descr="nqo1.jp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7" b="13643"/>
          <a:stretch/>
        </p:blipFill>
        <p:spPr>
          <a:xfrm>
            <a:off x="3042007" y="2900063"/>
            <a:ext cx="2880000" cy="538412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19" name="图片 18" descr="gjjho1 4 2020.12.20_08.05.33_Ch+Marker1.ti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" t="17541" r="668" b="25343"/>
          <a:stretch/>
        </p:blipFill>
        <p:spPr>
          <a:xfrm>
            <a:off x="3042007" y="2263574"/>
            <a:ext cx="2880512" cy="549859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3197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21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>beijing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huidan zhang</dc:creator>
  <cp:lastModifiedBy>慧丹 张</cp:lastModifiedBy>
  <cp:revision>68</cp:revision>
  <dcterms:created xsi:type="dcterms:W3CDTF">2021-06-17T08:33:19Z</dcterms:created>
  <dcterms:modified xsi:type="dcterms:W3CDTF">2021-11-09T06:23:00Z</dcterms:modified>
</cp:coreProperties>
</file>