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i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1" r:id="rId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6" d="100"/>
          <a:sy n="56" d="100"/>
        </p:scale>
        <p:origin x="1068" y="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69619-E4D2-D345-A64F-7895B1D252F5}" type="datetimeFigureOut">
              <a:rPr kumimoji="1" lang="zh-CN" altLang="en-US" smtClean="0"/>
              <a:t>2021/11/9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47424-98B9-9948-A326-A6A7779F3F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9931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x-none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x-none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0E443-CFAF-D046-9410-5A6B130865D2}" type="datetimeFigureOut">
              <a:rPr kumimoji="1" lang="zh-CN" altLang="en-US" smtClean="0"/>
              <a:t>2021/11/9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5A95-EF03-C147-BE2A-A497397A31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429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x-none"/>
              <a:t>单击此处编辑母版文本样式</a:t>
            </a:r>
          </a:p>
          <a:p>
            <a:pPr lvl="1"/>
            <a:r>
              <a:rPr kumimoji="1" lang="zh-CN" altLang="x-none"/>
              <a:t>二级</a:t>
            </a:r>
          </a:p>
          <a:p>
            <a:pPr lvl="2"/>
            <a:r>
              <a:rPr kumimoji="1" lang="zh-CN" altLang="x-none"/>
              <a:t>三级</a:t>
            </a:r>
          </a:p>
          <a:p>
            <a:pPr lvl="3"/>
            <a:r>
              <a:rPr kumimoji="1" lang="zh-CN" altLang="x-none"/>
              <a:t>四级</a:t>
            </a:r>
          </a:p>
          <a:p>
            <a:pPr lvl="4"/>
            <a:r>
              <a:rPr kumimoji="1" lang="zh-CN" altLang="x-none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0E443-CFAF-D046-9410-5A6B130865D2}" type="datetimeFigureOut">
              <a:rPr kumimoji="1" lang="zh-CN" altLang="en-US" smtClean="0"/>
              <a:t>2021/11/9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5A95-EF03-C147-BE2A-A497397A31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7395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x-none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x-none"/>
              <a:t>单击此处编辑母版文本样式</a:t>
            </a:r>
          </a:p>
          <a:p>
            <a:pPr lvl="1"/>
            <a:r>
              <a:rPr kumimoji="1" lang="zh-CN" altLang="x-none"/>
              <a:t>二级</a:t>
            </a:r>
          </a:p>
          <a:p>
            <a:pPr lvl="2"/>
            <a:r>
              <a:rPr kumimoji="1" lang="zh-CN" altLang="x-none"/>
              <a:t>三级</a:t>
            </a:r>
          </a:p>
          <a:p>
            <a:pPr lvl="3"/>
            <a:r>
              <a:rPr kumimoji="1" lang="zh-CN" altLang="x-none"/>
              <a:t>四级</a:t>
            </a:r>
          </a:p>
          <a:p>
            <a:pPr lvl="4"/>
            <a:r>
              <a:rPr kumimoji="1" lang="zh-CN" altLang="x-none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0E443-CFAF-D046-9410-5A6B130865D2}" type="datetimeFigureOut">
              <a:rPr kumimoji="1" lang="zh-CN" altLang="en-US" smtClean="0"/>
              <a:t>2021/11/9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5A95-EF03-C147-BE2A-A497397A31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2579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x-none"/>
              <a:t>单击此处编辑母版文本样式</a:t>
            </a:r>
          </a:p>
          <a:p>
            <a:pPr lvl="1"/>
            <a:r>
              <a:rPr kumimoji="1" lang="zh-CN" altLang="x-none"/>
              <a:t>二级</a:t>
            </a:r>
          </a:p>
          <a:p>
            <a:pPr lvl="2"/>
            <a:r>
              <a:rPr kumimoji="1" lang="zh-CN" altLang="x-none"/>
              <a:t>三级</a:t>
            </a:r>
          </a:p>
          <a:p>
            <a:pPr lvl="3"/>
            <a:r>
              <a:rPr kumimoji="1" lang="zh-CN" altLang="x-none"/>
              <a:t>四级</a:t>
            </a:r>
          </a:p>
          <a:p>
            <a:pPr lvl="4"/>
            <a:r>
              <a:rPr kumimoji="1" lang="zh-CN" altLang="x-none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0E443-CFAF-D046-9410-5A6B130865D2}" type="datetimeFigureOut">
              <a:rPr kumimoji="1" lang="zh-CN" altLang="en-US" smtClean="0"/>
              <a:t>2021/11/9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5A95-EF03-C147-BE2A-A497397A31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7033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x-none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x-none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0E443-CFAF-D046-9410-5A6B130865D2}" type="datetimeFigureOut">
              <a:rPr kumimoji="1" lang="zh-CN" altLang="en-US" smtClean="0"/>
              <a:t>2021/11/9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5A95-EF03-C147-BE2A-A497397A31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7564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x-none"/>
              <a:t>单击此处编辑母版文本样式</a:t>
            </a:r>
          </a:p>
          <a:p>
            <a:pPr lvl="1"/>
            <a:r>
              <a:rPr kumimoji="1" lang="zh-CN" altLang="x-none"/>
              <a:t>二级</a:t>
            </a:r>
          </a:p>
          <a:p>
            <a:pPr lvl="2"/>
            <a:r>
              <a:rPr kumimoji="1" lang="zh-CN" altLang="x-none"/>
              <a:t>三级</a:t>
            </a:r>
          </a:p>
          <a:p>
            <a:pPr lvl="3"/>
            <a:r>
              <a:rPr kumimoji="1" lang="zh-CN" altLang="x-none"/>
              <a:t>四级</a:t>
            </a:r>
          </a:p>
          <a:p>
            <a:pPr lvl="4"/>
            <a:r>
              <a:rPr kumimoji="1" lang="zh-CN" altLang="x-none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x-none"/>
              <a:t>单击此处编辑母版文本样式</a:t>
            </a:r>
          </a:p>
          <a:p>
            <a:pPr lvl="1"/>
            <a:r>
              <a:rPr kumimoji="1" lang="zh-CN" altLang="x-none"/>
              <a:t>二级</a:t>
            </a:r>
          </a:p>
          <a:p>
            <a:pPr lvl="2"/>
            <a:r>
              <a:rPr kumimoji="1" lang="zh-CN" altLang="x-none"/>
              <a:t>三级</a:t>
            </a:r>
          </a:p>
          <a:p>
            <a:pPr lvl="3"/>
            <a:r>
              <a:rPr kumimoji="1" lang="zh-CN" altLang="x-none"/>
              <a:t>四级</a:t>
            </a:r>
          </a:p>
          <a:p>
            <a:pPr lvl="4"/>
            <a:r>
              <a:rPr kumimoji="1" lang="zh-CN" altLang="x-none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0E443-CFAF-D046-9410-5A6B130865D2}" type="datetimeFigureOut">
              <a:rPr kumimoji="1" lang="zh-CN" altLang="en-US" smtClean="0"/>
              <a:t>2021/11/9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5A95-EF03-C147-BE2A-A497397A31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941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x-none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x-none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x-none"/>
              <a:t>单击此处编辑母版文本样式</a:t>
            </a:r>
          </a:p>
          <a:p>
            <a:pPr lvl="1"/>
            <a:r>
              <a:rPr kumimoji="1" lang="zh-CN" altLang="x-none"/>
              <a:t>二级</a:t>
            </a:r>
          </a:p>
          <a:p>
            <a:pPr lvl="2"/>
            <a:r>
              <a:rPr kumimoji="1" lang="zh-CN" altLang="x-none"/>
              <a:t>三级</a:t>
            </a:r>
          </a:p>
          <a:p>
            <a:pPr lvl="3"/>
            <a:r>
              <a:rPr kumimoji="1" lang="zh-CN" altLang="x-none"/>
              <a:t>四级</a:t>
            </a:r>
          </a:p>
          <a:p>
            <a:pPr lvl="4"/>
            <a:r>
              <a:rPr kumimoji="1" lang="zh-CN" altLang="x-none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x-none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x-none"/>
              <a:t>单击此处编辑母版文本样式</a:t>
            </a:r>
          </a:p>
          <a:p>
            <a:pPr lvl="1"/>
            <a:r>
              <a:rPr kumimoji="1" lang="zh-CN" altLang="x-none"/>
              <a:t>二级</a:t>
            </a:r>
          </a:p>
          <a:p>
            <a:pPr lvl="2"/>
            <a:r>
              <a:rPr kumimoji="1" lang="zh-CN" altLang="x-none"/>
              <a:t>三级</a:t>
            </a:r>
          </a:p>
          <a:p>
            <a:pPr lvl="3"/>
            <a:r>
              <a:rPr kumimoji="1" lang="zh-CN" altLang="x-none"/>
              <a:t>四级</a:t>
            </a:r>
          </a:p>
          <a:p>
            <a:pPr lvl="4"/>
            <a:r>
              <a:rPr kumimoji="1" lang="zh-CN" altLang="x-none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0E443-CFAF-D046-9410-5A6B130865D2}" type="datetimeFigureOut">
              <a:rPr kumimoji="1" lang="zh-CN" altLang="en-US" smtClean="0"/>
              <a:t>2021/11/9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5A95-EF03-C147-BE2A-A497397A31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151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0E443-CFAF-D046-9410-5A6B130865D2}" type="datetimeFigureOut">
              <a:rPr kumimoji="1" lang="zh-CN" altLang="en-US" smtClean="0"/>
              <a:t>2021/11/9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5A95-EF03-C147-BE2A-A497397A31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8105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0E443-CFAF-D046-9410-5A6B130865D2}" type="datetimeFigureOut">
              <a:rPr kumimoji="1" lang="zh-CN" altLang="en-US" smtClean="0"/>
              <a:t>2021/11/9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5A95-EF03-C147-BE2A-A497397A31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1103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x-none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x-none"/>
              <a:t>单击此处编辑母版文本样式</a:t>
            </a:r>
          </a:p>
          <a:p>
            <a:pPr lvl="1"/>
            <a:r>
              <a:rPr kumimoji="1" lang="zh-CN" altLang="x-none"/>
              <a:t>二级</a:t>
            </a:r>
          </a:p>
          <a:p>
            <a:pPr lvl="2"/>
            <a:r>
              <a:rPr kumimoji="1" lang="zh-CN" altLang="x-none"/>
              <a:t>三级</a:t>
            </a:r>
          </a:p>
          <a:p>
            <a:pPr lvl="3"/>
            <a:r>
              <a:rPr kumimoji="1" lang="zh-CN" altLang="x-none"/>
              <a:t>四级</a:t>
            </a:r>
          </a:p>
          <a:p>
            <a:pPr lvl="4"/>
            <a:r>
              <a:rPr kumimoji="1" lang="zh-CN" altLang="x-none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x-none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0E443-CFAF-D046-9410-5A6B130865D2}" type="datetimeFigureOut">
              <a:rPr kumimoji="1" lang="zh-CN" altLang="en-US" smtClean="0"/>
              <a:t>2021/11/9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5A95-EF03-C147-BE2A-A497397A31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2081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x-none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x-none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0E443-CFAF-D046-9410-5A6B130865D2}" type="datetimeFigureOut">
              <a:rPr kumimoji="1" lang="zh-CN" altLang="en-US" smtClean="0"/>
              <a:t>2021/11/9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5A95-EF03-C147-BE2A-A497397A31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9621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x-none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x-none"/>
              <a:t>单击此处编辑母版文本样式</a:t>
            </a:r>
          </a:p>
          <a:p>
            <a:pPr lvl="1"/>
            <a:r>
              <a:rPr kumimoji="1" lang="zh-CN" altLang="x-none"/>
              <a:t>二级</a:t>
            </a:r>
          </a:p>
          <a:p>
            <a:pPr lvl="2"/>
            <a:r>
              <a:rPr kumimoji="1" lang="zh-CN" altLang="x-none"/>
              <a:t>三级</a:t>
            </a:r>
          </a:p>
          <a:p>
            <a:pPr lvl="3"/>
            <a:r>
              <a:rPr kumimoji="1" lang="zh-CN" altLang="x-none"/>
              <a:t>四级</a:t>
            </a:r>
          </a:p>
          <a:p>
            <a:pPr lvl="4"/>
            <a:r>
              <a:rPr kumimoji="1" lang="zh-CN" altLang="x-none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0E443-CFAF-D046-9410-5A6B130865D2}" type="datetimeFigureOut">
              <a:rPr kumimoji="1" lang="zh-CN" altLang="en-US" smtClean="0"/>
              <a:t>2021/11/9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5A95-EF03-C147-BE2A-A497397A31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3413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13" Type="http://schemas.openxmlformats.org/officeDocument/2006/relationships/image" Target="../media/image8.tif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11" Type="http://schemas.openxmlformats.org/officeDocument/2006/relationships/image" Target="../media/image6.jpg"/><Relationship Id="rId5" Type="http://schemas.microsoft.com/office/2007/relationships/hdphoto" Target="../media/hdphoto2.wdp"/><Relationship Id="rId10" Type="http://schemas.microsoft.com/office/2007/relationships/hdphoto" Target="../media/hdphoto4.wdp"/><Relationship Id="rId4" Type="http://schemas.openxmlformats.org/officeDocument/2006/relationships/image" Target="../media/image2.jpeg"/><Relationship Id="rId9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gjjcox3 2020.12.20_08.34.40_Ch+Marker1.tif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6604"/>
          <a:stretch/>
        </p:blipFill>
        <p:spPr>
          <a:xfrm>
            <a:off x="2903359" y="3295577"/>
            <a:ext cx="2858760" cy="552125"/>
          </a:xfrm>
          <a:prstGeom prst="rect">
            <a:avLst/>
          </a:prstGeom>
          <a:ln w="12700" cmpd="sng">
            <a:solidFill>
              <a:srgbClr val="000000"/>
            </a:solidFill>
          </a:ln>
        </p:spPr>
      </p:pic>
      <p:sp>
        <p:nvSpPr>
          <p:cNvPr id="8" name="文本框 7"/>
          <p:cNvSpPr txBox="1"/>
          <p:nvPr/>
        </p:nvSpPr>
        <p:spPr>
          <a:xfrm>
            <a:off x="2244917" y="194190"/>
            <a:ext cx="6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Nrf2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190344" y="1398870"/>
            <a:ext cx="668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HO-1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133871" y="2045676"/>
            <a:ext cx="75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NQO1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103774" y="3377848"/>
            <a:ext cx="768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COX-2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153555" y="4087755"/>
            <a:ext cx="70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BDNF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019675" y="4798490"/>
            <a:ext cx="868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GAPDH</a:t>
            </a:r>
            <a:endParaRPr kumimoji="1" lang="zh-CN" altLang="en-US" dirty="0"/>
          </a:p>
        </p:txBody>
      </p:sp>
      <p:cxnSp>
        <p:nvCxnSpPr>
          <p:cNvPr id="14" name="直线连接符 13"/>
          <p:cNvCxnSpPr/>
          <p:nvPr/>
        </p:nvCxnSpPr>
        <p:spPr>
          <a:xfrm>
            <a:off x="2937050" y="5373540"/>
            <a:ext cx="2858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261761" y="5412533"/>
            <a:ext cx="327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LPS          -            +            +           +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2261761" y="5985646"/>
            <a:ext cx="3289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NaB</a:t>
            </a:r>
            <a:r>
              <a:rPr kumimoji="1" lang="en-US" altLang="zh-CN" dirty="0"/>
              <a:t>        -             -             +           +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2107000" y="6558760"/>
            <a:ext cx="345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ML385      -             -             -            +</a:t>
            </a:r>
            <a:endParaRPr kumimoji="1" lang="zh-CN" altLang="en-US" dirty="0"/>
          </a:p>
        </p:txBody>
      </p:sp>
      <p:pic>
        <p:nvPicPr>
          <p:cNvPr id="16" name="图片 15" descr="WechatIMG545-2.jp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846" y="753928"/>
            <a:ext cx="2880000" cy="517648"/>
          </a:xfrm>
          <a:prstGeom prst="rect">
            <a:avLst/>
          </a:prstGeom>
          <a:ln w="12700" cmpd="sng">
            <a:solidFill>
              <a:schemeClr val="tx1"/>
            </a:solidFill>
          </a:ln>
        </p:spPr>
      </p:pic>
      <p:sp>
        <p:nvSpPr>
          <p:cNvPr id="20" name="文本框 19"/>
          <p:cNvSpPr txBox="1"/>
          <p:nvPr/>
        </p:nvSpPr>
        <p:spPr>
          <a:xfrm>
            <a:off x="2069913" y="796882"/>
            <a:ext cx="838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Keap-1</a:t>
            </a:r>
            <a:endParaRPr kumimoji="1" lang="zh-CN" altLang="en-US" dirty="0"/>
          </a:p>
        </p:txBody>
      </p:sp>
      <p:pic>
        <p:nvPicPr>
          <p:cNvPr id="22" name="图片 21" descr="0710-1.jp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359" y="3938329"/>
            <a:ext cx="2880000" cy="618181"/>
          </a:xfrm>
          <a:prstGeom prst="rect">
            <a:avLst/>
          </a:prstGeom>
          <a:ln w="12700" cmpd="sng">
            <a:solidFill>
              <a:srgbClr val="000000"/>
            </a:solidFill>
          </a:ln>
        </p:spPr>
      </p:pic>
      <p:pic>
        <p:nvPicPr>
          <p:cNvPr id="26" name="图片 25" descr="0318-1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395" y="112068"/>
            <a:ext cx="2880000" cy="561951"/>
          </a:xfrm>
          <a:prstGeom prst="rect">
            <a:avLst/>
          </a:prstGeom>
          <a:ln w="12700" cmpd="sng">
            <a:solidFill>
              <a:srgbClr val="000000"/>
            </a:solidFill>
          </a:ln>
        </p:spPr>
      </p:pic>
      <p:pic>
        <p:nvPicPr>
          <p:cNvPr id="28" name="图片 27" descr="0629-1.jpg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289" y="1948980"/>
            <a:ext cx="2880000" cy="551942"/>
          </a:xfrm>
          <a:prstGeom prst="rect">
            <a:avLst/>
          </a:prstGeom>
          <a:ln w="12700" cmpd="sng">
            <a:solidFill>
              <a:srgbClr val="000000"/>
            </a:solidFill>
          </a:ln>
        </p:spPr>
      </p:pic>
      <p:pic>
        <p:nvPicPr>
          <p:cNvPr id="4" name="图片 3" descr="0828-1.jp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546" y="4620366"/>
            <a:ext cx="2880000" cy="689778"/>
          </a:xfrm>
          <a:prstGeom prst="rect">
            <a:avLst/>
          </a:prstGeom>
          <a:ln w="12700" cmpd="sng">
            <a:solidFill>
              <a:srgbClr val="000000"/>
            </a:solidFill>
          </a:ln>
        </p:spPr>
      </p:pic>
      <p:pic>
        <p:nvPicPr>
          <p:cNvPr id="2" name="图片 1" descr="ddios6 20201102_105900_Ch+Marker1.jp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359" y="2575634"/>
            <a:ext cx="2880000" cy="638424"/>
          </a:xfrm>
          <a:prstGeom prst="rect">
            <a:avLst/>
          </a:prstGeom>
          <a:ln w="12700" cmpd="sng">
            <a:solidFill>
              <a:srgbClr val="000000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2214531" y="262951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iNOS</a:t>
            </a:r>
            <a:endParaRPr kumimoji="1" lang="zh-CN" altLang="en-US" dirty="0"/>
          </a:p>
        </p:txBody>
      </p:sp>
      <p:pic>
        <p:nvPicPr>
          <p:cNvPr id="23" name="图片 22" descr="ho-1 2021.03.18_05.14.02_Ch+Marker1.tif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72"/>
          <a:stretch/>
        </p:blipFill>
        <p:spPr>
          <a:xfrm>
            <a:off x="2924938" y="1342162"/>
            <a:ext cx="2904455" cy="533505"/>
          </a:xfrm>
          <a:prstGeom prst="rect">
            <a:avLst/>
          </a:prstGeom>
          <a:ln w="12700" cmpd="sng"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2202975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4027</TotalTime>
  <Words>23</Words>
  <Application>Microsoft Office PowerPoint</Application>
  <PresentationFormat>全屏显示(4:3)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主题</vt:lpstr>
      <vt:lpstr>PowerPoint 演示文稿</vt:lpstr>
    </vt:vector>
  </TitlesOfParts>
  <Company>beijing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huidan zhang</dc:creator>
  <cp:lastModifiedBy>慧丹 张</cp:lastModifiedBy>
  <cp:revision>68</cp:revision>
  <dcterms:created xsi:type="dcterms:W3CDTF">2021-06-17T08:33:19Z</dcterms:created>
  <dcterms:modified xsi:type="dcterms:W3CDTF">2021-11-09T06:22:25Z</dcterms:modified>
</cp:coreProperties>
</file>