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10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69619-E4D2-D345-A64F-7895B1D252F5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424-98B9-9948-A326-A6A7779F3F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931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x-none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42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739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57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703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756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941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151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10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110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08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x-none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962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x-none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x-none"/>
              <a:t>单击此处编辑母版文本样式</a:t>
            </a:r>
          </a:p>
          <a:p>
            <a:pPr lvl="1"/>
            <a:r>
              <a:rPr kumimoji="1" lang="zh-CN" altLang="x-none"/>
              <a:t>二级</a:t>
            </a:r>
          </a:p>
          <a:p>
            <a:pPr lvl="2"/>
            <a:r>
              <a:rPr kumimoji="1" lang="zh-CN" altLang="x-none"/>
              <a:t>三级</a:t>
            </a:r>
          </a:p>
          <a:p>
            <a:pPr lvl="3"/>
            <a:r>
              <a:rPr kumimoji="1" lang="zh-CN" altLang="x-none"/>
              <a:t>四级</a:t>
            </a:r>
          </a:p>
          <a:p>
            <a:pPr lvl="4"/>
            <a:r>
              <a:rPr kumimoji="1" lang="zh-CN" altLang="x-none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0E443-CFAF-D046-9410-5A6B130865D2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5A95-EF03-C147-BE2A-A497397A31D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341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30921605165948_.pic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0" r="12687"/>
          <a:stretch/>
        </p:blipFill>
        <p:spPr>
          <a:xfrm>
            <a:off x="1843127" y="1738221"/>
            <a:ext cx="4383235" cy="622300"/>
          </a:xfrm>
          <a:prstGeom prst="rect">
            <a:avLst/>
          </a:prstGeom>
          <a:ln w="12700" cmpd="sng">
            <a:solidFill>
              <a:srgbClr val="000000"/>
            </a:solidFill>
          </a:ln>
        </p:spPr>
      </p:pic>
      <p:pic>
        <p:nvPicPr>
          <p:cNvPr id="3" name="图片 2" descr="415211617695663_.pic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r="11295"/>
          <a:stretch/>
        </p:blipFill>
        <p:spPr>
          <a:xfrm>
            <a:off x="1843127" y="2669844"/>
            <a:ext cx="4383235" cy="698500"/>
          </a:xfrm>
          <a:prstGeom prst="rect">
            <a:avLst/>
          </a:prstGeom>
          <a:ln w="12700" cmpd="sng">
            <a:solidFill>
              <a:srgbClr val="000000"/>
            </a:solidFill>
          </a:ln>
        </p:spPr>
      </p:pic>
      <p:pic>
        <p:nvPicPr>
          <p:cNvPr id="4" name="图片 3" descr="415201617695511_.pic.jp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18" r="11504"/>
          <a:stretch/>
        </p:blipFill>
        <p:spPr>
          <a:xfrm>
            <a:off x="1843127" y="3749476"/>
            <a:ext cx="4383235" cy="647700"/>
          </a:xfrm>
          <a:prstGeom prst="rect">
            <a:avLst/>
          </a:prstGeom>
          <a:ln w="12700" cmpd="sng">
            <a:solidFill>
              <a:srgbClr val="000000"/>
            </a:solidFill>
          </a:ln>
        </p:spPr>
      </p:pic>
      <p:pic>
        <p:nvPicPr>
          <p:cNvPr id="5" name="图片 4" descr="231271605166341_.pic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8" r="17867"/>
          <a:stretch/>
        </p:blipFill>
        <p:spPr>
          <a:xfrm>
            <a:off x="1843126" y="4715963"/>
            <a:ext cx="4383235" cy="749300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  <p:cxnSp>
        <p:nvCxnSpPr>
          <p:cNvPr id="7" name="直线连接符 6"/>
          <p:cNvCxnSpPr/>
          <p:nvPr/>
        </p:nvCxnSpPr>
        <p:spPr>
          <a:xfrm>
            <a:off x="1889594" y="1068780"/>
            <a:ext cx="20754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801779" y="588603"/>
            <a:ext cx="4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>
                <a:latin typeface="Arial"/>
                <a:cs typeface="Arial"/>
              </a:rPr>
              <a:t>1</a:t>
            </a:r>
            <a:r>
              <a:rPr kumimoji="1" lang="en-US" altLang="zh-CN" dirty="0">
                <a:latin typeface="Arial"/>
                <a:cs typeface="Arial"/>
              </a:rPr>
              <a:t>d</a:t>
            </a:r>
            <a:endParaRPr kumimoji="1" lang="zh-CN" altLang="en-US" dirty="0">
              <a:latin typeface="Arial"/>
              <a:cs typeface="Arial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40818" y="588603"/>
            <a:ext cx="42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>
                <a:latin typeface="Arial"/>
                <a:cs typeface="Arial"/>
              </a:rPr>
              <a:t>3</a:t>
            </a:r>
            <a:r>
              <a:rPr kumimoji="1" lang="en-US" altLang="zh-CN" dirty="0">
                <a:latin typeface="Arial"/>
                <a:cs typeface="Arial"/>
              </a:rPr>
              <a:t>d</a:t>
            </a:r>
            <a:endParaRPr kumimoji="1" lang="zh-CN" altLang="en-US" dirty="0">
              <a:latin typeface="Arial"/>
              <a:cs typeface="Arial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4150907" y="1068780"/>
            <a:ext cx="20754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889594" y="1254652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       CLP        </a:t>
            </a:r>
            <a:r>
              <a:rPr kumimoji="1" lang="en-US" altLang="zh-CN" dirty="0" err="1"/>
              <a:t>NaB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05269" y="1254652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       CLP        </a:t>
            </a:r>
            <a:r>
              <a:rPr kumimoji="1" lang="en-US" altLang="zh-CN" dirty="0" err="1"/>
              <a:t>NaB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177120" y="18599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iNOS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055392" y="2865565"/>
            <a:ext cx="768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COX-2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15171" y="3825917"/>
            <a:ext cx="70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BDNF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960286" y="4910188"/>
            <a:ext cx="86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GAPDH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799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4027</TotalTime>
  <Words>14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Company>beijing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huidan zhang</dc:creator>
  <cp:lastModifiedBy>慧丹 张</cp:lastModifiedBy>
  <cp:revision>68</cp:revision>
  <dcterms:created xsi:type="dcterms:W3CDTF">2021-06-17T08:33:19Z</dcterms:created>
  <dcterms:modified xsi:type="dcterms:W3CDTF">2021-11-09T06:21:33Z</dcterms:modified>
</cp:coreProperties>
</file>