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E70-DE76-4850-9F14-603CE3E3AFE0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3B7E-B2F9-4B46-99AC-49A6D9A56E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E70-DE76-4850-9F14-603CE3E3AFE0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3B7E-B2F9-4B46-99AC-49A6D9A56E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E70-DE76-4850-9F14-603CE3E3AFE0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3B7E-B2F9-4B46-99AC-49A6D9A56E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E70-DE76-4850-9F14-603CE3E3AFE0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3B7E-B2F9-4B46-99AC-49A6D9A56E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E70-DE76-4850-9F14-603CE3E3AFE0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3B7E-B2F9-4B46-99AC-49A6D9A56E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E70-DE76-4850-9F14-603CE3E3AFE0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3B7E-B2F9-4B46-99AC-49A6D9A56E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E70-DE76-4850-9F14-603CE3E3AFE0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3B7E-B2F9-4B46-99AC-49A6D9A56E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E70-DE76-4850-9F14-603CE3E3AFE0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3B7E-B2F9-4B46-99AC-49A6D9A56E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E70-DE76-4850-9F14-603CE3E3AFE0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3B7E-B2F9-4B46-99AC-49A6D9A56E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E70-DE76-4850-9F14-603CE3E3AFE0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3B7E-B2F9-4B46-99AC-49A6D9A56E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DE70-DE76-4850-9F14-603CE3E3AFE0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3B7E-B2F9-4B46-99AC-49A6D9A56E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DE70-DE76-4850-9F14-603CE3E3AFE0}" type="datetimeFigureOut">
              <a:rPr lang="zh-CN" altLang="en-US" smtClean="0"/>
              <a:t>2016/7/16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3B7E-B2F9-4B46-99AC-49A6D9A56E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15540"/>
            <a:ext cx="9144000" cy="209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28926" y="21429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用户扩展语义</a:t>
            </a:r>
            <a:endParaRPr lang="zh-CN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78592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扩展语义格式：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词性</a:t>
            </a:r>
            <a:r>
              <a:rPr lang="en-US" altLang="zh-CN" sz="2400" dirty="0" smtClean="0">
                <a:solidFill>
                  <a:srgbClr val="FF0000"/>
                </a:solidFill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语法规则</a:t>
            </a:r>
            <a:r>
              <a:rPr lang="en-US" altLang="zh-CN" sz="2400" dirty="0" smtClean="0">
                <a:solidFill>
                  <a:srgbClr val="FF0000"/>
                </a:solidFill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语义</a:t>
            </a:r>
            <a:r>
              <a:rPr lang="en-US" altLang="zh-CN" sz="2400" dirty="0" smtClean="0">
                <a:solidFill>
                  <a:srgbClr val="FF0000"/>
                </a:solidFill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</a:rPr>
              <a:t>语义中涉及的参数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8926" y="214290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程序运行效果</a:t>
            </a:r>
            <a:endParaRPr lang="zh-CN" alt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4" y="1071546"/>
            <a:ext cx="8858280" cy="576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8926" y="214290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程序运行效果</a:t>
            </a:r>
            <a:endParaRPr lang="zh-CN" alt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7072362" cy="561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8926" y="214290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程序运行效果</a:t>
            </a:r>
            <a:endParaRPr lang="zh-CN" altLang="en-US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8143932" cy="52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8926" y="214290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程序运行效果</a:t>
            </a:r>
            <a:endParaRPr lang="zh-CN" altLang="en-US" sz="3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8429684" cy="548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全屏显示(4:3)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8</cp:revision>
  <dcterms:created xsi:type="dcterms:W3CDTF">2016-07-16T06:35:05Z</dcterms:created>
  <dcterms:modified xsi:type="dcterms:W3CDTF">2016-07-16T06:45:51Z</dcterms:modified>
</cp:coreProperties>
</file>