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263" r:id="rId4"/>
    <p:sldId id="284" r:id="rId5"/>
    <p:sldId id="28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1433"/>
    <a:srgbClr val="425C8F"/>
    <a:srgbClr val="061C52"/>
    <a:srgbClr val="0F1221"/>
    <a:srgbClr val="050102"/>
    <a:srgbClr val="000000"/>
    <a:srgbClr val="B6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7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E1B26-6A74-492D-B04F-94149A6AB4F8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E11CD-7E61-4104-986A-C7D1C4657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6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E11CD-7E61-4104-986A-C7D1C4657F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9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9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8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7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0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rgbClr val="331433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rgbClr val="33143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31433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31433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rgbClr val="331433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31433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634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25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7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598E-1133-4548-9FE0-915161A3608D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EFEC-ADBD-4CB6-92E8-EF20253A4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804840" cy="2739212"/>
            <a:chOff x="738960" y="2514600"/>
            <a:chExt cx="6804840" cy="2739212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本地缓存</a:t>
              </a:r>
              <a:endParaRPr lang="zh-CN" altLang="en-US" sz="6600" b="1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Supporters say that the ease of use of presentation software can save A lot of time for people who otherwise would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330" y="4696618"/>
              <a:ext cx="2290763" cy="557194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75836" y="4759771"/>
              <a:ext cx="2571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Platform</a:t>
              </a:r>
              <a:endParaRPr lang="zh-CN" altLang="en-US" sz="2200" dirty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92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/>
        </p:nvCxnSpPr>
        <p:spPr>
          <a:xfrm>
            <a:off x="4590144" y="4132462"/>
            <a:ext cx="5223325" cy="0"/>
          </a:xfrm>
          <a:prstGeom prst="line">
            <a:avLst/>
          </a:prstGeom>
          <a:ln w="3175">
            <a:gradFill>
              <a:gsLst>
                <a:gs pos="45000">
                  <a:srgbClr val="331433"/>
                </a:gs>
                <a:gs pos="0">
                  <a:schemeClr val="bg1"/>
                </a:gs>
                <a:gs pos="100000">
                  <a:srgbClr val="425C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09469" y="2671488"/>
            <a:ext cx="2475673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 latinLnBrk="0"/>
            <a:r>
              <a:rPr lang="zh-CN" altLang="en-US" sz="3600" b="0" dirty="0" smtClean="0">
                <a:effectLst/>
                <a:latin typeface="Calibri" panose="020F0502020204030204" pitchFamily="34" charset="0"/>
              </a:rPr>
              <a:t>缓存是什么</a:t>
            </a:r>
            <a:endParaRPr lang="en-US" altLang="ko-KR" sz="3600" b="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57997" y="2584192"/>
            <a:ext cx="3768529" cy="771622"/>
          </a:xfrm>
          <a:prstGeom prst="rect">
            <a:avLst/>
          </a:prstGeom>
          <a:noFill/>
          <a:ln w="19050">
            <a:gradFill flip="none" rotWithShape="1">
              <a:gsLst>
                <a:gs pos="67000">
                  <a:srgbClr val="B6C6DD">
                    <a:alpha val="52000"/>
                  </a:srgbClr>
                </a:gs>
                <a:gs pos="0">
                  <a:schemeClr val="accent1">
                    <a:lumMod val="5000"/>
                    <a:lumOff val="95000"/>
                    <a:alpha val="43000"/>
                  </a:schemeClr>
                </a:gs>
                <a:gs pos="100000">
                  <a:srgbClr val="425C8F">
                    <a:alpha val="61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8458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缓存的</a:t>
            </a:r>
            <a:r>
              <a:rPr lang="zh-CN" altLang="en-US" sz="3600" dirty="0">
                <a:effectLst/>
                <a:latin typeface="Calibri" panose="020F0502020204030204" pitchFamily="34" charset="0"/>
              </a:rPr>
              <a:t>适用范围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3602820" y="1507385"/>
            <a:ext cx="24714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更新频率低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975380" y="3444243"/>
            <a:ext cx="23336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非关键性数据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3513270" y="2496412"/>
            <a:ext cx="23336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大小适中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8458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缓存所面临的问题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3602820" y="1507385"/>
            <a:ext cx="24714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缓存穿透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19"/>
          <p:cNvSpPr txBox="1"/>
          <p:nvPr/>
        </p:nvSpPr>
        <p:spPr>
          <a:xfrm flipH="1">
            <a:off x="3711774" y="3444243"/>
            <a:ext cx="23336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缓存失效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66"/>
          <p:cNvSpPr txBox="1"/>
          <p:nvPr/>
        </p:nvSpPr>
        <p:spPr>
          <a:xfrm flipH="1">
            <a:off x="3727456" y="2463460"/>
            <a:ext cx="23336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大小适中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3266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91310" y="2076450"/>
            <a:ext cx="6804840" cy="2739212"/>
            <a:chOff x="738960" y="2514600"/>
            <a:chExt cx="6804840" cy="2739212"/>
          </a:xfrm>
        </p:grpSpPr>
        <p:sp>
          <p:nvSpPr>
            <p:cNvPr id="5" name="文本框 4"/>
            <p:cNvSpPr txBox="1"/>
            <p:nvPr/>
          </p:nvSpPr>
          <p:spPr>
            <a:xfrm>
              <a:off x="971550" y="2514600"/>
              <a:ext cx="6438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spc="300" dirty="0" smtClean="0">
                  <a:gradFill flip="none" rotWithShape="1">
                    <a:gsLst>
                      <a:gs pos="60000">
                        <a:srgbClr val="B6C6DD"/>
                      </a:gs>
                      <a:gs pos="23000">
                        <a:schemeClr val="bg1"/>
                      </a:gs>
                      <a:gs pos="100000">
                        <a:srgbClr val="425C8F"/>
                      </a:gs>
                    </a:gsLst>
                    <a:lin ang="2700000" scaled="1"/>
                    <a:tileRect/>
                  </a:gradFill>
                  <a:latin typeface="+mj-ea"/>
                  <a:ea typeface="+mj-ea"/>
                  <a:cs typeface="方正兰亭细黑_GBK_M" panose="02010600010101010101" pitchFamily="2" charset="2"/>
                </a:rPr>
                <a:t>感谢观看</a:t>
              </a:r>
              <a:endParaRPr lang="zh-CN" altLang="en-US" sz="6600" spc="300" dirty="0">
                <a:gradFill flip="none" rotWithShape="1">
                  <a:gsLst>
                    <a:gs pos="60000">
                      <a:srgbClr val="B6C6DD"/>
                    </a:gs>
                    <a:gs pos="23000">
                      <a:schemeClr val="bg1"/>
                    </a:gs>
                    <a:gs pos="100000">
                      <a:srgbClr val="425C8F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方正兰亭细黑_GBK_M" panose="02010600010101010101" pitchFamily="2" charset="2"/>
              </a:endParaRPr>
            </a:p>
          </p:txBody>
        </p:sp>
        <p:cxnSp>
          <p:nvCxnSpPr>
            <p:cNvPr id="6" name="原创设计师QQ69613753    _4"/>
            <p:cNvCxnSpPr/>
            <p:nvPr/>
          </p:nvCxnSpPr>
          <p:spPr>
            <a:xfrm>
              <a:off x="738960" y="3697247"/>
              <a:ext cx="6598920" cy="0"/>
            </a:xfrm>
            <a:prstGeom prst="line">
              <a:avLst/>
            </a:prstGeom>
            <a:ln w="25400">
              <a:gradFill>
                <a:gsLst>
                  <a:gs pos="71000">
                    <a:srgbClr val="B6C6DD"/>
                  </a:gs>
                  <a:gs pos="0">
                    <a:schemeClr val="bg1">
                      <a:alpha val="0"/>
                    </a:schemeClr>
                  </a:gs>
                  <a:gs pos="100000">
                    <a:srgbClr val="425C8F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9"/>
            <p:cNvSpPr>
              <a:spLocks noChangeArrowheads="1"/>
            </p:cNvSpPr>
            <p:nvPr/>
          </p:nvSpPr>
          <p:spPr bwMode="auto">
            <a:xfrm>
              <a:off x="1043383" y="3718198"/>
              <a:ext cx="6500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 smtClean="0">
                  <a:gradFill>
                    <a:gsLst>
                      <a:gs pos="93000">
                        <a:srgbClr val="FFFFFF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2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Supporters say that the ease of use of presentation software can save A lot of time for people who otherwise would</a:t>
              </a:r>
              <a:endParaRPr lang="en-US" altLang="zh-CN" sz="1600" dirty="0">
                <a:gradFill>
                  <a:gsLst>
                    <a:gs pos="93000">
                      <a:srgbClr val="FFFFFF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2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330" y="4696618"/>
              <a:ext cx="2290763" cy="557194"/>
            </a:xfrm>
            <a:prstGeom prst="rect">
              <a:avLst/>
            </a:prstGeom>
            <a:noFill/>
            <a:ln w="19050">
              <a:gradFill flip="none" rotWithShape="1">
                <a:gsLst>
                  <a:gs pos="67000">
                    <a:srgbClr val="B6C6DD">
                      <a:alpha val="52000"/>
                    </a:srgbClr>
                  </a:gs>
                  <a:gs pos="0">
                    <a:schemeClr val="accent1">
                      <a:lumMod val="5000"/>
                      <a:lumOff val="95000"/>
                      <a:alpha val="43000"/>
                    </a:schemeClr>
                  </a:gs>
                  <a:gs pos="100000">
                    <a:srgbClr val="425C8F">
                      <a:alpha val="61000"/>
                    </a:srgb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75836" y="4759771"/>
              <a:ext cx="2571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gradFill flip="none" rotWithShape="1">
                    <a:gsLst>
                      <a:gs pos="74000">
                        <a:srgbClr val="B6C6DD"/>
                      </a:gs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425C8F">
                          <a:alpha val="0"/>
                        </a:srgbClr>
                      </a:gs>
                    </a:gsLst>
                    <a:lin ang="2700000" scaled="1"/>
                    <a:tileRect/>
                  </a:gradFill>
                  <a:latin typeface="+mj-lt"/>
                  <a:ea typeface="思源黑体 CN Heavy" panose="020B0A00000000000000" pitchFamily="34" charset="-122"/>
                </a:rPr>
                <a:t>YOUR LOGO</a:t>
              </a:r>
              <a:endParaRPr lang="zh-CN" altLang="en-US" sz="2200" dirty="0">
                <a:gradFill flip="none" rotWithShape="1">
                  <a:gsLst>
                    <a:gs pos="74000">
                      <a:srgbClr val="B6C6DD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425C8F">
                        <a:alpha val="0"/>
                      </a:srgbClr>
                    </a:gs>
                  </a:gsLst>
                  <a:lin ang="2700000" scaled="1"/>
                  <a:tileRect/>
                </a:gradFill>
                <a:latin typeface="+mj-lt"/>
                <a:ea typeface="思源黑体 CN Heavy" panose="020B0A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渐变星空互联网科技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79</Words>
  <Application>Microsoft Office PowerPoint</Application>
  <PresentationFormat>宽屏</PresentationFormat>
  <Paragraphs>20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맑은 고딕</vt:lpstr>
      <vt:lpstr>等线</vt:lpstr>
      <vt:lpstr>等线 Light</vt:lpstr>
      <vt:lpstr>方正兰亭细黑_GBK_M</vt:lpstr>
      <vt:lpstr>思源黑体 CN Heavy</vt:lpstr>
      <vt:lpstr>宋体</vt:lpstr>
      <vt:lpstr>微软雅黑</vt:lpstr>
      <vt:lpstr>Arial</vt:lpstr>
      <vt:lpstr>Calibri</vt:lpstr>
      <vt:lpstr>Tahoma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科技，点线，星空</dc:title>
  <dc:creator>第一PPT</dc:creator>
  <cp:keywords>www.1ppt.com</cp:keywords>
  <dc:description>第一PPT，www.1ppt.com</dc:description>
  <cp:lastModifiedBy>zhu lili</cp:lastModifiedBy>
  <cp:revision>22</cp:revision>
  <dcterms:created xsi:type="dcterms:W3CDTF">2017-07-13T05:14:06Z</dcterms:created>
  <dcterms:modified xsi:type="dcterms:W3CDTF">2018-07-24T23:50:22Z</dcterms:modified>
</cp:coreProperties>
</file>