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4457-EE6A-4652-B0B7-61FB2B7FF14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B85-6E82-4B4E-A259-17BE9A6AB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72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4457-EE6A-4652-B0B7-61FB2B7FF14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B85-6E82-4B4E-A259-17BE9A6AB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8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4457-EE6A-4652-B0B7-61FB2B7FF14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B85-6E82-4B4E-A259-17BE9A6AB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4457-EE6A-4652-B0B7-61FB2B7FF14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B85-6E82-4B4E-A259-17BE9A6AB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17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4457-EE6A-4652-B0B7-61FB2B7FF14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B85-6E82-4B4E-A259-17BE9A6AB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56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4457-EE6A-4652-B0B7-61FB2B7FF14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B85-6E82-4B4E-A259-17BE9A6AB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7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4457-EE6A-4652-B0B7-61FB2B7FF14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B85-6E82-4B4E-A259-17BE9A6AB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42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4457-EE6A-4652-B0B7-61FB2B7FF14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B85-6E82-4B4E-A259-17BE9A6AB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24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4457-EE6A-4652-B0B7-61FB2B7FF14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B85-6E82-4B4E-A259-17BE9A6AB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2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4457-EE6A-4652-B0B7-61FB2B7FF14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B85-6E82-4B4E-A259-17BE9A6AB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84457-EE6A-4652-B0B7-61FB2B7FF14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F0B85-6E82-4B4E-A259-17BE9A6AB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84457-EE6A-4652-B0B7-61FB2B7FF142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F0B85-6E82-4B4E-A259-17BE9A6AB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6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ew feature/features test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543214"/>
              </p:ext>
            </p:extLst>
          </p:nvPr>
        </p:nvGraphicFramePr>
        <p:xfrm>
          <a:off x="395536" y="1124744"/>
          <a:ext cx="8424936" cy="53574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56"/>
                <a:gridCol w="1440160"/>
                <a:gridCol w="1656184"/>
                <a:gridCol w="3024336"/>
              </a:tblGrid>
              <a:tr h="34609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Feature(s)</a:t>
                      </a:r>
                      <a:r>
                        <a:rPr lang="en-US" altLang="zh-CN" baseline="0" dirty="0" smtClean="0"/>
                        <a:t>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Abbreviation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Confounding Condition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Reference</a:t>
                      </a:r>
                      <a:endParaRPr lang="zh-CN" altLang="en-US" dirty="0"/>
                    </a:p>
                  </a:txBody>
                  <a:tcPr/>
                </a:tc>
              </a:tr>
              <a:tr h="8401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Time Domain Power Spectral Descriptor</a:t>
                      </a:r>
                      <a:endParaRPr lang="zh-CN" altLang="en-US" sz="12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</a:rPr>
                        <a:t>TD-PSD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 wrist position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 contract</a:t>
                      </a:r>
                      <a:r>
                        <a:rPr lang="en-US" altLang="zh-CN" sz="12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levels</a:t>
                      </a:r>
                      <a:endParaRPr lang="zh-CN" altLang="en-US" sz="12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R.N. </a:t>
                      </a:r>
                      <a:r>
                        <a:rPr lang="en-US" altLang="zh-CN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Khushaba</a:t>
                      </a:r>
                      <a:r>
                        <a:rPr lang="en-US" altLang="zh-CN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A. Al-</a:t>
                      </a:r>
                      <a:r>
                        <a:rPr lang="en-US" altLang="zh-CN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Timemy</a:t>
                      </a:r>
                      <a:r>
                        <a:rPr lang="en-US" altLang="zh-CN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S. </a:t>
                      </a:r>
                      <a:r>
                        <a:rPr lang="en-US" altLang="zh-CN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Kodagoda</a:t>
                      </a:r>
                      <a:r>
                        <a:rPr lang="en-US" altLang="zh-CN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K. </a:t>
                      </a:r>
                      <a:r>
                        <a:rPr lang="en-US" altLang="zh-CN" sz="10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Nazarpour</a:t>
                      </a:r>
                      <a:r>
                        <a:rPr lang="en-US" altLang="zh-CN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Combined influence of forearm orientation and muscular contraction on EMG pattern recognition, Expert Systems with Applications, 61 (2016) 154-161.</a:t>
                      </a:r>
                      <a:endParaRPr lang="zh-CN" altLang="en-US" sz="10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8401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Time Domain Power Spectral Descriptor</a:t>
                      </a:r>
                      <a:endParaRPr lang="zh-CN" altLang="en-US" sz="1200" b="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TD-PSD</a:t>
                      </a:r>
                      <a:endParaRPr lang="zh-CN" alt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Amputee , force level variations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A.H. Al-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Timemy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R.N.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Khushaba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G.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Bugmann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J.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Escudero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Improving the Performance Against Force Variation of EMG Controlled Multifunctional Upper-Limb Prostheses for Transradial Amputees, IEEE Trans. Neural Syst.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Rehabil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Eng., 24 (2016) 650-661.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Time Domain Power Spectral Descriptor</a:t>
                      </a:r>
                      <a:endParaRPr lang="zh-CN" altLang="en-US" sz="1200" b="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TD-PSD-OLD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limb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Positions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R.N.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Khushaba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M.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Takruri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J.V.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Miro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S.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Kodagoda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Toward limb position invariant myoelectric pattern recognition using time-dependent spectral features, Neural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55 (2014) 42-58.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9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Discrete Fourier Transform based features</a:t>
                      </a:r>
                      <a:endParaRPr lang="zh-CN" altLang="en-US" sz="1200" kern="1200" dirty="0" smtClean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gnDFTR</a:t>
                      </a:r>
                      <a:endParaRPr lang="zh-CN" alt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Intact , force level variations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J. He, D. Zhang, X. Sheng, S. Li, X. Zhu, Invariant Surface EMG Feature Against Varying Contraction Level for Myoelectric Control Based on Muscle Coordination, IEEE J Biomed Health Inform, 19 (2015) 874-882.</a:t>
                      </a:r>
                    </a:p>
                  </a:txBody>
                  <a:tcPr anchor="ctr"/>
                </a:tc>
              </a:tr>
              <a:tr h="7681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rgbClr val="0070C0"/>
                          </a:solidFill>
                        </a:rPr>
                        <a:t>Sample Entropy</a:t>
                      </a:r>
                    </a:p>
                    <a:p>
                      <a:r>
                        <a:rPr lang="en-US" altLang="zh-CN" sz="1200" dirty="0" err="1" smtClean="0">
                          <a:solidFill>
                            <a:srgbClr val="0070C0"/>
                          </a:solidFill>
                        </a:rPr>
                        <a:t>Cepstral</a:t>
                      </a:r>
                      <a:r>
                        <a:rPr lang="en-US" altLang="zh-CN" sz="1200" dirty="0" smtClean="0">
                          <a:solidFill>
                            <a:srgbClr val="0070C0"/>
                          </a:solidFill>
                        </a:rPr>
                        <a:t> Coefficients</a:t>
                      </a:r>
                    </a:p>
                    <a:p>
                      <a:r>
                        <a:rPr lang="en-US" altLang="zh-CN" sz="1200" dirty="0" smtClean="0">
                          <a:solidFill>
                            <a:srgbClr val="0070C0"/>
                          </a:solidFill>
                        </a:rPr>
                        <a:t>Root Mean</a:t>
                      </a:r>
                      <a:r>
                        <a:rPr lang="en-US" altLang="zh-CN" sz="1200" baseline="0" dirty="0" smtClean="0">
                          <a:solidFill>
                            <a:srgbClr val="0070C0"/>
                          </a:solidFill>
                        </a:rPr>
                        <a:t> Square</a:t>
                      </a:r>
                    </a:p>
                    <a:p>
                      <a:r>
                        <a:rPr lang="en-US" altLang="zh-CN" sz="1200" baseline="0" dirty="0" smtClean="0">
                          <a:solidFill>
                            <a:srgbClr val="0070C0"/>
                          </a:solidFill>
                        </a:rPr>
                        <a:t>Wavelength</a:t>
                      </a:r>
                      <a:endParaRPr lang="zh-CN" alt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/>
                        <a:t>TDCC</a:t>
                      </a:r>
                      <a:endParaRPr lang="zh-CN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Multi-day collection (21)</a:t>
                      </a:r>
                    </a:p>
                    <a:p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Long-term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Phinyomark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F.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Quaine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S.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Charbonnier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C.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Serviere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F.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Tarpin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-Bernard, Y.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Laurillau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EMG feature evaluation for improving myoelectric pattern recognition robustness, Expert Systems with Applications, 40 (2013) 4832-4840.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68188"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Continuous Wavelet</a:t>
                      </a:r>
                      <a:r>
                        <a:rPr lang="en-US" altLang="zh-CN" sz="12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lang="en-US" altLang="zh-CN" sz="12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ransform</a:t>
                      </a:r>
                      <a:endParaRPr lang="zh-CN" altLang="en-US" sz="12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CWT</a:t>
                      </a:r>
                    </a:p>
                    <a:p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(Calculation intensive)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 contraction( Simulated  signal)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Karlsson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Y. Jun, M.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Akay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Time-frequency analysis of myoelectric signals during dynamic contractions: a comparative study, IEEE Trans. Biomed. Eng., 47 (2000) 228-238.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13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338</Words>
  <Application>Microsoft Office PowerPoint</Application>
  <PresentationFormat>全屏显示(4:3)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主题​​</vt:lpstr>
      <vt:lpstr>New feature/features 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feature/features test</dc:title>
  <dc:creator>Roc</dc:creator>
  <cp:lastModifiedBy>zhj</cp:lastModifiedBy>
  <cp:revision>5</cp:revision>
  <dcterms:created xsi:type="dcterms:W3CDTF">2016-11-14T16:05:41Z</dcterms:created>
  <dcterms:modified xsi:type="dcterms:W3CDTF">2016-12-30T11:29:08Z</dcterms:modified>
</cp:coreProperties>
</file>