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timewheel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758</Words>
  <Application>Microsoft Macintosh PowerPoint</Application>
  <PresentationFormat>宽屏</PresentationFormat>
  <Paragraphs>529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Heiti SC Light</vt:lpstr>
      <vt:lpstr>MS PGothic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408</cp:revision>
  <dcterms:created xsi:type="dcterms:W3CDTF">2015-05-05T08:02:00Z</dcterms:created>
  <dcterms:modified xsi:type="dcterms:W3CDTF">2019-06-03T07:28:33Z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