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567" r:id="rId2"/>
    <p:sldId id="574" r:id="rId3"/>
    <p:sldId id="565" r:id="rId4"/>
    <p:sldId id="568" r:id="rId5"/>
    <p:sldId id="569" r:id="rId6"/>
    <p:sldId id="575" r:id="rId7"/>
    <p:sldId id="570" r:id="rId8"/>
    <p:sldId id="571" r:id="rId9"/>
    <p:sldId id="572" r:id="rId10"/>
    <p:sldId id="573" r:id="rId11"/>
    <p:sldId id="50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8E3F99-1F2C-464F-AEDA-C94A00424118}">
          <p14:sldIdLst>
            <p14:sldId id="567"/>
            <p14:sldId id="574"/>
            <p14:sldId id="565"/>
            <p14:sldId id="568"/>
            <p14:sldId id="569"/>
            <p14:sldId id="575"/>
            <p14:sldId id="570"/>
            <p14:sldId id="571"/>
            <p14:sldId id="572"/>
            <p14:sldId id="573"/>
            <p14:sldId id="5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1EE"/>
    <a:srgbClr val="CDE2DB"/>
    <a:srgbClr val="0070C0"/>
    <a:srgbClr val="D0CECE"/>
    <a:srgbClr val="009051"/>
    <a:srgbClr val="CEF4EC"/>
    <a:srgbClr val="404040"/>
    <a:srgbClr val="B1B1B1"/>
    <a:srgbClr val="FFFFFF"/>
    <a:srgbClr val="954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5368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8B93DA-88BA-460E-A4EC-EB62C63F0FEA}" type="doc">
      <dgm:prSet loTypeId="urn:microsoft.com/office/officeart/2005/8/layout/hList9" loCatId="list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69766327-991B-4A30-A7BA-5D39960A92D0}">
      <dgm:prSet phldrT="[文本]"/>
      <dgm:spPr/>
      <dgm:t>
        <a:bodyPr/>
        <a:lstStyle/>
        <a:p>
          <a:r>
            <a:rPr lang="zh-CN" altLang="en-US" dirty="0"/>
            <a:t>已完成</a:t>
          </a:r>
        </a:p>
      </dgm:t>
    </dgm:pt>
    <dgm:pt modelId="{970C646C-EF9E-453F-9F6D-BC3510A4431E}" type="parTrans" cxnId="{BF8F294E-DAC6-4109-8E13-90B18F4F1F7D}">
      <dgm:prSet/>
      <dgm:spPr/>
      <dgm:t>
        <a:bodyPr/>
        <a:lstStyle/>
        <a:p>
          <a:endParaRPr lang="zh-CN" altLang="en-US"/>
        </a:p>
      </dgm:t>
    </dgm:pt>
    <dgm:pt modelId="{7509178A-369B-498E-809D-38831650059B}" type="sibTrans" cxnId="{BF8F294E-DAC6-4109-8E13-90B18F4F1F7D}">
      <dgm:prSet/>
      <dgm:spPr/>
      <dgm:t>
        <a:bodyPr/>
        <a:lstStyle/>
        <a:p>
          <a:endParaRPr lang="zh-CN" altLang="en-US"/>
        </a:p>
      </dgm:t>
    </dgm:pt>
    <dgm:pt modelId="{C219723B-E732-49E8-B45E-0390D0B2B29B}">
      <dgm:prSet phldrT="[文本]"/>
      <dgm:spPr/>
      <dgm:t>
        <a:bodyPr/>
        <a:lstStyle/>
        <a:p>
          <a:r>
            <a:rPr lang="zh-CN" altLang="en-US" dirty="0"/>
            <a:t>文件转码</a:t>
          </a:r>
        </a:p>
      </dgm:t>
    </dgm:pt>
    <dgm:pt modelId="{3EA20E8F-DB65-4F7B-BA72-F87FA21E9B0D}" type="parTrans" cxnId="{05CACF02-6474-4749-9EA7-F71687FEC0C3}">
      <dgm:prSet/>
      <dgm:spPr/>
      <dgm:t>
        <a:bodyPr/>
        <a:lstStyle/>
        <a:p>
          <a:endParaRPr lang="zh-CN" altLang="en-US"/>
        </a:p>
      </dgm:t>
    </dgm:pt>
    <dgm:pt modelId="{87CBFD62-B9E3-4145-AD5F-0498664E36BA}" type="sibTrans" cxnId="{05CACF02-6474-4749-9EA7-F71687FEC0C3}">
      <dgm:prSet/>
      <dgm:spPr/>
      <dgm:t>
        <a:bodyPr/>
        <a:lstStyle/>
        <a:p>
          <a:endParaRPr lang="zh-CN" altLang="en-US"/>
        </a:p>
      </dgm:t>
    </dgm:pt>
    <dgm:pt modelId="{E614DFE6-FD93-4FE5-BD5C-D88208264E8B}">
      <dgm:prSet phldrT="[文本]"/>
      <dgm:spPr/>
      <dgm:t>
        <a:bodyPr/>
        <a:lstStyle/>
        <a:p>
          <a:r>
            <a:rPr lang="zh-CN" altLang="en-US" dirty="0"/>
            <a:t>文件乱码格式校验</a:t>
          </a:r>
        </a:p>
      </dgm:t>
    </dgm:pt>
    <dgm:pt modelId="{BF9D1066-7927-44E1-A0AD-C371C5760766}" type="parTrans" cxnId="{FA6DD5E9-1292-4F56-966D-F427B343D16F}">
      <dgm:prSet/>
      <dgm:spPr/>
      <dgm:t>
        <a:bodyPr/>
        <a:lstStyle/>
        <a:p>
          <a:endParaRPr lang="zh-CN" altLang="en-US"/>
        </a:p>
      </dgm:t>
    </dgm:pt>
    <dgm:pt modelId="{AAFB3CD9-646A-46B1-B86D-D4656135B5C3}" type="sibTrans" cxnId="{FA6DD5E9-1292-4F56-966D-F427B343D16F}">
      <dgm:prSet/>
      <dgm:spPr/>
      <dgm:t>
        <a:bodyPr/>
        <a:lstStyle/>
        <a:p>
          <a:endParaRPr lang="zh-CN" altLang="en-US"/>
        </a:p>
      </dgm:t>
    </dgm:pt>
    <dgm:pt modelId="{44E80B86-436C-45E6-9871-43E6709653CB}">
      <dgm:prSet phldrT="[文本]"/>
      <dgm:spPr/>
      <dgm:t>
        <a:bodyPr/>
        <a:lstStyle/>
        <a:p>
          <a:r>
            <a:rPr lang="zh-CN" altLang="en-US" dirty="0"/>
            <a:t>待完成</a:t>
          </a:r>
        </a:p>
      </dgm:t>
    </dgm:pt>
    <dgm:pt modelId="{884F52DC-B3C4-4881-AAEE-1F7C702D89F5}" type="parTrans" cxnId="{4DBEC806-114B-4FB2-BB62-93AF09004B49}">
      <dgm:prSet/>
      <dgm:spPr/>
      <dgm:t>
        <a:bodyPr/>
        <a:lstStyle/>
        <a:p>
          <a:endParaRPr lang="zh-CN" altLang="en-US"/>
        </a:p>
      </dgm:t>
    </dgm:pt>
    <dgm:pt modelId="{ACED4D5B-3D8C-4C74-ABAD-48C993268BC4}" type="sibTrans" cxnId="{4DBEC806-114B-4FB2-BB62-93AF09004B49}">
      <dgm:prSet/>
      <dgm:spPr/>
      <dgm:t>
        <a:bodyPr/>
        <a:lstStyle/>
        <a:p>
          <a:endParaRPr lang="zh-CN" altLang="en-US"/>
        </a:p>
      </dgm:t>
    </dgm:pt>
    <dgm:pt modelId="{37BB5694-BA26-4818-AEA4-367AA1189F4B}">
      <dgm:prSet phldrT="[文本]"/>
      <dgm:spPr/>
      <dgm:t>
        <a:bodyPr/>
        <a:lstStyle/>
        <a:p>
          <a:r>
            <a:rPr lang="zh-CN" altLang="en-US" dirty="0"/>
            <a:t>报表生成</a:t>
          </a:r>
        </a:p>
      </dgm:t>
    </dgm:pt>
    <dgm:pt modelId="{D85BEEC6-51CC-4BCE-BE43-85260E58EDAD}" type="parTrans" cxnId="{3FEFE82B-7E35-49E8-9698-BD7504B723FA}">
      <dgm:prSet/>
      <dgm:spPr/>
      <dgm:t>
        <a:bodyPr/>
        <a:lstStyle/>
        <a:p>
          <a:endParaRPr lang="zh-CN" altLang="en-US"/>
        </a:p>
      </dgm:t>
    </dgm:pt>
    <dgm:pt modelId="{44AFA1DB-26C3-4F21-8CCF-84413346402A}" type="sibTrans" cxnId="{3FEFE82B-7E35-49E8-9698-BD7504B723FA}">
      <dgm:prSet/>
      <dgm:spPr/>
      <dgm:t>
        <a:bodyPr/>
        <a:lstStyle/>
        <a:p>
          <a:endParaRPr lang="zh-CN" altLang="en-US"/>
        </a:p>
      </dgm:t>
    </dgm:pt>
    <dgm:pt modelId="{BF5F1E0E-2451-4119-A340-D30E014E3D70}">
      <dgm:prSet phldrT="[文本]"/>
      <dgm:spPr/>
      <dgm:t>
        <a:bodyPr/>
        <a:lstStyle/>
        <a:p>
          <a:r>
            <a:rPr lang="zh-CN" altLang="en-US" dirty="0"/>
            <a:t>项目管理</a:t>
          </a:r>
        </a:p>
      </dgm:t>
    </dgm:pt>
    <dgm:pt modelId="{D2AC55A8-226C-47A4-8C69-5876C43E66DA}" type="parTrans" cxnId="{6C4F2E78-8196-48E4-BEC9-399E1473A875}">
      <dgm:prSet/>
      <dgm:spPr/>
      <dgm:t>
        <a:bodyPr/>
        <a:lstStyle/>
        <a:p>
          <a:endParaRPr lang="zh-CN" altLang="en-US"/>
        </a:p>
      </dgm:t>
    </dgm:pt>
    <dgm:pt modelId="{5345AA7F-F4D6-4093-A46F-AC4E55FBA331}" type="sibTrans" cxnId="{6C4F2E78-8196-48E4-BEC9-399E1473A875}">
      <dgm:prSet/>
      <dgm:spPr/>
      <dgm:t>
        <a:bodyPr/>
        <a:lstStyle/>
        <a:p>
          <a:endParaRPr lang="zh-CN" altLang="en-US"/>
        </a:p>
      </dgm:t>
    </dgm:pt>
    <dgm:pt modelId="{441F505F-CB15-43C5-BB41-639B7B9DA87F}">
      <dgm:prSet phldrT="[文本]"/>
      <dgm:spPr/>
      <dgm:t>
        <a:bodyPr/>
        <a:lstStyle/>
        <a:p>
          <a:r>
            <a:rPr lang="zh-CN" altLang="en-US" dirty="0"/>
            <a:t>正在进行</a:t>
          </a:r>
        </a:p>
      </dgm:t>
    </dgm:pt>
    <dgm:pt modelId="{FCC7482F-DFE2-40C9-951E-C1555169D3F7}" type="parTrans" cxnId="{AB33FCEE-5CCD-41BB-9D53-480BAA974767}">
      <dgm:prSet/>
      <dgm:spPr/>
      <dgm:t>
        <a:bodyPr/>
        <a:lstStyle/>
        <a:p>
          <a:endParaRPr lang="zh-CN" altLang="en-US"/>
        </a:p>
      </dgm:t>
    </dgm:pt>
    <dgm:pt modelId="{68F54A74-637F-49CE-BB4E-DF5353210E6C}" type="sibTrans" cxnId="{AB33FCEE-5CCD-41BB-9D53-480BAA974767}">
      <dgm:prSet/>
      <dgm:spPr/>
      <dgm:t>
        <a:bodyPr/>
        <a:lstStyle/>
        <a:p>
          <a:endParaRPr lang="zh-CN" altLang="en-US"/>
        </a:p>
      </dgm:t>
    </dgm:pt>
    <dgm:pt modelId="{1A99F4A4-F9B8-4B2B-9F28-362ED2A6B822}">
      <dgm:prSet phldrT="[文本]"/>
      <dgm:spPr/>
      <dgm:t>
        <a:bodyPr/>
        <a:lstStyle/>
        <a:p>
          <a:r>
            <a:rPr lang="zh-CN" altLang="en-US" dirty="0"/>
            <a:t>上游数据提取</a:t>
          </a:r>
        </a:p>
      </dgm:t>
    </dgm:pt>
    <dgm:pt modelId="{64DD5069-51F6-4B89-B0FC-13693656B0CA}" type="parTrans" cxnId="{E2859A13-BA67-488D-BF3F-FC852BEE25A4}">
      <dgm:prSet/>
      <dgm:spPr/>
      <dgm:t>
        <a:bodyPr/>
        <a:lstStyle/>
        <a:p>
          <a:endParaRPr lang="zh-CN" altLang="en-US"/>
        </a:p>
      </dgm:t>
    </dgm:pt>
    <dgm:pt modelId="{A0E09787-BCBD-408B-89E6-3D25646DFC28}" type="sibTrans" cxnId="{E2859A13-BA67-488D-BF3F-FC852BEE25A4}">
      <dgm:prSet/>
      <dgm:spPr/>
      <dgm:t>
        <a:bodyPr/>
        <a:lstStyle/>
        <a:p>
          <a:endParaRPr lang="zh-CN" altLang="en-US"/>
        </a:p>
      </dgm:t>
    </dgm:pt>
    <dgm:pt modelId="{1DD5255B-C34B-4A68-BE94-7201FEBA667F}">
      <dgm:prSet phldrT="[文本]"/>
      <dgm:spPr/>
      <dgm:t>
        <a:bodyPr/>
        <a:lstStyle/>
        <a:p>
          <a:r>
            <a:rPr lang="zh-CN" altLang="en-US" dirty="0"/>
            <a:t>日志统计</a:t>
          </a:r>
        </a:p>
      </dgm:t>
    </dgm:pt>
    <dgm:pt modelId="{8A6F0AE8-354C-446C-87D4-ACA5752BB4B4}" type="parTrans" cxnId="{B3A55CCF-3714-4398-9116-B67EFCDF4D9B}">
      <dgm:prSet/>
      <dgm:spPr/>
      <dgm:t>
        <a:bodyPr/>
        <a:lstStyle/>
        <a:p>
          <a:endParaRPr lang="zh-CN" altLang="en-US"/>
        </a:p>
      </dgm:t>
    </dgm:pt>
    <dgm:pt modelId="{20969DDB-E1B4-4990-8118-193B81CDDEAB}" type="sibTrans" cxnId="{B3A55CCF-3714-4398-9116-B67EFCDF4D9B}">
      <dgm:prSet/>
      <dgm:spPr/>
      <dgm:t>
        <a:bodyPr/>
        <a:lstStyle/>
        <a:p>
          <a:endParaRPr lang="zh-CN" altLang="en-US"/>
        </a:p>
      </dgm:t>
    </dgm:pt>
    <dgm:pt modelId="{772DC7F3-B799-44C5-8236-9074BC5B14AA}">
      <dgm:prSet phldrT="[文本]"/>
      <dgm:spPr/>
      <dgm:t>
        <a:bodyPr/>
        <a:lstStyle/>
        <a:p>
          <a:r>
            <a:rPr lang="zh-CN" altLang="en-US" dirty="0"/>
            <a:t>数据</a:t>
          </a:r>
          <a:r>
            <a:rPr lang="en-US" altLang="zh-CN" dirty="0"/>
            <a:t>Patch</a:t>
          </a:r>
          <a:endParaRPr lang="zh-CN" altLang="en-US" dirty="0"/>
        </a:p>
      </dgm:t>
    </dgm:pt>
    <dgm:pt modelId="{74188E58-D64A-4269-9D9A-8A2773AB62A6}" type="parTrans" cxnId="{891ADB91-02AC-4401-A13D-C900C3D8FD76}">
      <dgm:prSet/>
      <dgm:spPr/>
      <dgm:t>
        <a:bodyPr/>
        <a:lstStyle/>
        <a:p>
          <a:endParaRPr lang="zh-CN" altLang="en-US"/>
        </a:p>
      </dgm:t>
    </dgm:pt>
    <dgm:pt modelId="{9596BA13-4391-45E8-B9C9-7533EAD82BC3}" type="sibTrans" cxnId="{891ADB91-02AC-4401-A13D-C900C3D8FD76}">
      <dgm:prSet/>
      <dgm:spPr/>
      <dgm:t>
        <a:bodyPr/>
        <a:lstStyle/>
        <a:p>
          <a:endParaRPr lang="zh-CN" altLang="en-US"/>
        </a:p>
      </dgm:t>
    </dgm:pt>
    <dgm:pt modelId="{F51308F2-98DC-4C1C-940A-538EC7D9F1E5}">
      <dgm:prSet phldrT="[文本]"/>
      <dgm:spPr/>
      <dgm:t>
        <a:bodyPr/>
        <a:lstStyle/>
        <a:p>
          <a:r>
            <a:rPr lang="en-US" altLang="zh-CN" dirty="0"/>
            <a:t>CTM</a:t>
          </a:r>
          <a:r>
            <a:rPr lang="zh-CN" altLang="en-US" dirty="0"/>
            <a:t>命令提取</a:t>
          </a:r>
        </a:p>
      </dgm:t>
    </dgm:pt>
    <dgm:pt modelId="{1EF3828B-1200-45D5-8A99-B5BA764DC2A9}" type="parTrans" cxnId="{C4F6C6CD-B1DA-41AA-996B-9E35ECD241E8}">
      <dgm:prSet/>
      <dgm:spPr/>
      <dgm:t>
        <a:bodyPr/>
        <a:lstStyle/>
        <a:p>
          <a:endParaRPr lang="zh-CN" altLang="en-US"/>
        </a:p>
      </dgm:t>
    </dgm:pt>
    <dgm:pt modelId="{8AE2DBE5-A679-42D2-BBB8-D697FE76D301}" type="sibTrans" cxnId="{C4F6C6CD-B1DA-41AA-996B-9E35ECD241E8}">
      <dgm:prSet/>
      <dgm:spPr/>
      <dgm:t>
        <a:bodyPr/>
        <a:lstStyle/>
        <a:p>
          <a:endParaRPr lang="zh-CN" altLang="en-US"/>
        </a:p>
      </dgm:t>
    </dgm:pt>
    <dgm:pt modelId="{DA400662-B49C-472A-828A-8672D5220030}" type="pres">
      <dgm:prSet presAssocID="{628B93DA-88BA-460E-A4EC-EB62C63F0FEA}" presName="list" presStyleCnt="0">
        <dgm:presLayoutVars>
          <dgm:dir/>
          <dgm:animLvl val="lvl"/>
        </dgm:presLayoutVars>
      </dgm:prSet>
      <dgm:spPr/>
    </dgm:pt>
    <dgm:pt modelId="{32041D43-E238-4EAB-85E5-302ECC810739}" type="pres">
      <dgm:prSet presAssocID="{69766327-991B-4A30-A7BA-5D39960A92D0}" presName="posSpace" presStyleCnt="0"/>
      <dgm:spPr/>
    </dgm:pt>
    <dgm:pt modelId="{5FCDFDB4-FA04-4731-8320-78BDAD9F09FB}" type="pres">
      <dgm:prSet presAssocID="{69766327-991B-4A30-A7BA-5D39960A92D0}" presName="vertFlow" presStyleCnt="0"/>
      <dgm:spPr/>
    </dgm:pt>
    <dgm:pt modelId="{E52B0153-B8D1-45B9-B4D4-3862DD32BA29}" type="pres">
      <dgm:prSet presAssocID="{69766327-991B-4A30-A7BA-5D39960A92D0}" presName="topSpace" presStyleCnt="0"/>
      <dgm:spPr/>
    </dgm:pt>
    <dgm:pt modelId="{89004CEC-D91F-4675-BD39-530EED7E3C75}" type="pres">
      <dgm:prSet presAssocID="{69766327-991B-4A30-A7BA-5D39960A92D0}" presName="firstComp" presStyleCnt="0"/>
      <dgm:spPr/>
    </dgm:pt>
    <dgm:pt modelId="{0A71431D-8D4C-41C0-B7A4-5364966B29FA}" type="pres">
      <dgm:prSet presAssocID="{69766327-991B-4A30-A7BA-5D39960A92D0}" presName="firstChild" presStyleLbl="bgAccFollowNode1" presStyleIdx="0" presStyleCnt="8"/>
      <dgm:spPr/>
    </dgm:pt>
    <dgm:pt modelId="{2FC30243-7361-487D-8882-966C66911F64}" type="pres">
      <dgm:prSet presAssocID="{69766327-991B-4A30-A7BA-5D39960A92D0}" presName="firstChildTx" presStyleLbl="bgAccFollowNode1" presStyleIdx="0" presStyleCnt="8">
        <dgm:presLayoutVars>
          <dgm:bulletEnabled val="1"/>
        </dgm:presLayoutVars>
      </dgm:prSet>
      <dgm:spPr/>
    </dgm:pt>
    <dgm:pt modelId="{56A6A623-5393-41C3-8232-DB6400E99B72}" type="pres">
      <dgm:prSet presAssocID="{E614DFE6-FD93-4FE5-BD5C-D88208264E8B}" presName="comp" presStyleCnt="0"/>
      <dgm:spPr/>
    </dgm:pt>
    <dgm:pt modelId="{209A97B1-63E8-429B-BEC7-90AD8F2D5326}" type="pres">
      <dgm:prSet presAssocID="{E614DFE6-FD93-4FE5-BD5C-D88208264E8B}" presName="child" presStyleLbl="bgAccFollowNode1" presStyleIdx="1" presStyleCnt="8"/>
      <dgm:spPr/>
    </dgm:pt>
    <dgm:pt modelId="{869E8F52-17AD-438E-9A26-743628EF98E8}" type="pres">
      <dgm:prSet presAssocID="{E614DFE6-FD93-4FE5-BD5C-D88208264E8B}" presName="childTx" presStyleLbl="bgAccFollowNode1" presStyleIdx="1" presStyleCnt="8">
        <dgm:presLayoutVars>
          <dgm:bulletEnabled val="1"/>
        </dgm:presLayoutVars>
      </dgm:prSet>
      <dgm:spPr/>
    </dgm:pt>
    <dgm:pt modelId="{E2F3CCA2-C145-4197-95CA-A1ABFB3CD176}" type="pres">
      <dgm:prSet presAssocID="{1A99F4A4-F9B8-4B2B-9F28-362ED2A6B822}" presName="comp" presStyleCnt="0"/>
      <dgm:spPr/>
    </dgm:pt>
    <dgm:pt modelId="{B44B044B-D376-4833-B78B-81544B374608}" type="pres">
      <dgm:prSet presAssocID="{1A99F4A4-F9B8-4B2B-9F28-362ED2A6B822}" presName="child" presStyleLbl="bgAccFollowNode1" presStyleIdx="2" presStyleCnt="8"/>
      <dgm:spPr/>
    </dgm:pt>
    <dgm:pt modelId="{F77733F2-50C4-4EAE-94C6-F9DE43B3731E}" type="pres">
      <dgm:prSet presAssocID="{1A99F4A4-F9B8-4B2B-9F28-362ED2A6B822}" presName="childTx" presStyleLbl="bgAccFollowNode1" presStyleIdx="2" presStyleCnt="8">
        <dgm:presLayoutVars>
          <dgm:bulletEnabled val="1"/>
        </dgm:presLayoutVars>
      </dgm:prSet>
      <dgm:spPr/>
    </dgm:pt>
    <dgm:pt modelId="{5CAE4604-A0C6-441A-B609-7CE158AB7BFA}" type="pres">
      <dgm:prSet presAssocID="{1DD5255B-C34B-4A68-BE94-7201FEBA667F}" presName="comp" presStyleCnt="0"/>
      <dgm:spPr/>
    </dgm:pt>
    <dgm:pt modelId="{2AC341E2-FC8A-43BD-942C-4180AAAB4C24}" type="pres">
      <dgm:prSet presAssocID="{1DD5255B-C34B-4A68-BE94-7201FEBA667F}" presName="child" presStyleLbl="bgAccFollowNode1" presStyleIdx="3" presStyleCnt="8"/>
      <dgm:spPr/>
    </dgm:pt>
    <dgm:pt modelId="{378B2589-E75B-4062-8C46-70996ED369E7}" type="pres">
      <dgm:prSet presAssocID="{1DD5255B-C34B-4A68-BE94-7201FEBA667F}" presName="childTx" presStyleLbl="bgAccFollowNode1" presStyleIdx="3" presStyleCnt="8">
        <dgm:presLayoutVars>
          <dgm:bulletEnabled val="1"/>
        </dgm:presLayoutVars>
      </dgm:prSet>
      <dgm:spPr/>
    </dgm:pt>
    <dgm:pt modelId="{B7188219-475B-425B-B489-6E3E965BB5FC}" type="pres">
      <dgm:prSet presAssocID="{69766327-991B-4A30-A7BA-5D39960A92D0}" presName="negSpace" presStyleCnt="0"/>
      <dgm:spPr/>
    </dgm:pt>
    <dgm:pt modelId="{B6EDC663-E5C2-4034-A4EA-2552CB812543}" type="pres">
      <dgm:prSet presAssocID="{69766327-991B-4A30-A7BA-5D39960A92D0}" presName="circle" presStyleLbl="node1" presStyleIdx="0" presStyleCnt="3"/>
      <dgm:spPr/>
    </dgm:pt>
    <dgm:pt modelId="{A2E10D7B-FBFD-426D-BEA1-9DE6181C8D0E}" type="pres">
      <dgm:prSet presAssocID="{7509178A-369B-498E-809D-38831650059B}" presName="transSpace" presStyleCnt="0"/>
      <dgm:spPr/>
    </dgm:pt>
    <dgm:pt modelId="{FBC35365-F870-47A8-AE56-E7E3C780569F}" type="pres">
      <dgm:prSet presAssocID="{441F505F-CB15-43C5-BB41-639B7B9DA87F}" presName="posSpace" presStyleCnt="0"/>
      <dgm:spPr/>
    </dgm:pt>
    <dgm:pt modelId="{96AF1BFD-53F2-4C5D-BBB4-A483A30A9B41}" type="pres">
      <dgm:prSet presAssocID="{441F505F-CB15-43C5-BB41-639B7B9DA87F}" presName="vertFlow" presStyleCnt="0"/>
      <dgm:spPr/>
    </dgm:pt>
    <dgm:pt modelId="{AE086701-3EEA-4208-9160-C2D856DB4E18}" type="pres">
      <dgm:prSet presAssocID="{441F505F-CB15-43C5-BB41-639B7B9DA87F}" presName="topSpace" presStyleCnt="0"/>
      <dgm:spPr/>
    </dgm:pt>
    <dgm:pt modelId="{7B2CC328-C271-4606-A38F-91FD9FFB416F}" type="pres">
      <dgm:prSet presAssocID="{441F505F-CB15-43C5-BB41-639B7B9DA87F}" presName="firstComp" presStyleCnt="0"/>
      <dgm:spPr/>
    </dgm:pt>
    <dgm:pt modelId="{BA21C084-3BA2-4EE8-8780-3CA2A518F793}" type="pres">
      <dgm:prSet presAssocID="{441F505F-CB15-43C5-BB41-639B7B9DA87F}" presName="firstChild" presStyleLbl="bgAccFollowNode1" presStyleIdx="4" presStyleCnt="8"/>
      <dgm:spPr/>
    </dgm:pt>
    <dgm:pt modelId="{D3AE28A1-6C21-44E5-9D94-D5934082522C}" type="pres">
      <dgm:prSet presAssocID="{441F505F-CB15-43C5-BB41-639B7B9DA87F}" presName="firstChildTx" presStyleLbl="bgAccFollowNode1" presStyleIdx="4" presStyleCnt="8">
        <dgm:presLayoutVars>
          <dgm:bulletEnabled val="1"/>
        </dgm:presLayoutVars>
      </dgm:prSet>
      <dgm:spPr/>
    </dgm:pt>
    <dgm:pt modelId="{C21B61EE-67BE-4AC7-8448-089D4D339DD6}" type="pres">
      <dgm:prSet presAssocID="{F51308F2-98DC-4C1C-940A-538EC7D9F1E5}" presName="comp" presStyleCnt="0"/>
      <dgm:spPr/>
    </dgm:pt>
    <dgm:pt modelId="{8BAD04C6-4CBE-4B11-86D4-738E4D263EFF}" type="pres">
      <dgm:prSet presAssocID="{F51308F2-98DC-4C1C-940A-538EC7D9F1E5}" presName="child" presStyleLbl="bgAccFollowNode1" presStyleIdx="5" presStyleCnt="8"/>
      <dgm:spPr/>
    </dgm:pt>
    <dgm:pt modelId="{5BE0407B-D197-40C1-80CC-637E40C7B814}" type="pres">
      <dgm:prSet presAssocID="{F51308F2-98DC-4C1C-940A-538EC7D9F1E5}" presName="childTx" presStyleLbl="bgAccFollowNode1" presStyleIdx="5" presStyleCnt="8">
        <dgm:presLayoutVars>
          <dgm:bulletEnabled val="1"/>
        </dgm:presLayoutVars>
      </dgm:prSet>
      <dgm:spPr/>
    </dgm:pt>
    <dgm:pt modelId="{6EEA3AB4-AFB3-43E6-B300-2DACEC046CBB}" type="pres">
      <dgm:prSet presAssocID="{441F505F-CB15-43C5-BB41-639B7B9DA87F}" presName="negSpace" presStyleCnt="0"/>
      <dgm:spPr/>
    </dgm:pt>
    <dgm:pt modelId="{1B9269C5-549C-4C42-B9C8-26D4A756F2D1}" type="pres">
      <dgm:prSet presAssocID="{441F505F-CB15-43C5-BB41-639B7B9DA87F}" presName="circle" presStyleLbl="node1" presStyleIdx="1" presStyleCnt="3"/>
      <dgm:spPr/>
    </dgm:pt>
    <dgm:pt modelId="{49ADBCEA-1282-43FC-9779-80DAEA00495B}" type="pres">
      <dgm:prSet presAssocID="{68F54A74-637F-49CE-BB4E-DF5353210E6C}" presName="transSpace" presStyleCnt="0"/>
      <dgm:spPr/>
    </dgm:pt>
    <dgm:pt modelId="{C227CE7D-53AC-45A4-A18F-2E44F890F1BA}" type="pres">
      <dgm:prSet presAssocID="{44E80B86-436C-45E6-9871-43E6709653CB}" presName="posSpace" presStyleCnt="0"/>
      <dgm:spPr/>
    </dgm:pt>
    <dgm:pt modelId="{A38C9914-8211-406B-A535-DC300EDC2417}" type="pres">
      <dgm:prSet presAssocID="{44E80B86-436C-45E6-9871-43E6709653CB}" presName="vertFlow" presStyleCnt="0"/>
      <dgm:spPr/>
    </dgm:pt>
    <dgm:pt modelId="{60DEC06C-4720-478C-90A9-B2B318DE7892}" type="pres">
      <dgm:prSet presAssocID="{44E80B86-436C-45E6-9871-43E6709653CB}" presName="topSpace" presStyleCnt="0"/>
      <dgm:spPr/>
    </dgm:pt>
    <dgm:pt modelId="{05814545-A2AF-40A7-8E7D-963BE81BB53C}" type="pres">
      <dgm:prSet presAssocID="{44E80B86-436C-45E6-9871-43E6709653CB}" presName="firstComp" presStyleCnt="0"/>
      <dgm:spPr/>
    </dgm:pt>
    <dgm:pt modelId="{293FC241-7E2E-4972-B2FE-C606BE1AFFDE}" type="pres">
      <dgm:prSet presAssocID="{44E80B86-436C-45E6-9871-43E6709653CB}" presName="firstChild" presStyleLbl="bgAccFollowNode1" presStyleIdx="6" presStyleCnt="8"/>
      <dgm:spPr/>
    </dgm:pt>
    <dgm:pt modelId="{9DEB2318-A586-4AEC-8BF1-79D9B59AE958}" type="pres">
      <dgm:prSet presAssocID="{44E80B86-436C-45E6-9871-43E6709653CB}" presName="firstChildTx" presStyleLbl="bgAccFollowNode1" presStyleIdx="6" presStyleCnt="8">
        <dgm:presLayoutVars>
          <dgm:bulletEnabled val="1"/>
        </dgm:presLayoutVars>
      </dgm:prSet>
      <dgm:spPr/>
    </dgm:pt>
    <dgm:pt modelId="{DA2DA940-52A9-4849-8087-613BE51D343A}" type="pres">
      <dgm:prSet presAssocID="{BF5F1E0E-2451-4119-A340-D30E014E3D70}" presName="comp" presStyleCnt="0"/>
      <dgm:spPr/>
    </dgm:pt>
    <dgm:pt modelId="{BADA2C01-1DAC-4EC3-851D-E8DD1AF29639}" type="pres">
      <dgm:prSet presAssocID="{BF5F1E0E-2451-4119-A340-D30E014E3D70}" presName="child" presStyleLbl="bgAccFollowNode1" presStyleIdx="7" presStyleCnt="8"/>
      <dgm:spPr/>
    </dgm:pt>
    <dgm:pt modelId="{D1651388-252E-4EEB-AE3A-DC256E3F410F}" type="pres">
      <dgm:prSet presAssocID="{BF5F1E0E-2451-4119-A340-D30E014E3D70}" presName="childTx" presStyleLbl="bgAccFollowNode1" presStyleIdx="7" presStyleCnt="8">
        <dgm:presLayoutVars>
          <dgm:bulletEnabled val="1"/>
        </dgm:presLayoutVars>
      </dgm:prSet>
      <dgm:spPr/>
    </dgm:pt>
    <dgm:pt modelId="{6F86E837-25D6-4195-AF42-8400EF785149}" type="pres">
      <dgm:prSet presAssocID="{44E80B86-436C-45E6-9871-43E6709653CB}" presName="negSpace" presStyleCnt="0"/>
      <dgm:spPr/>
    </dgm:pt>
    <dgm:pt modelId="{2F0C765C-B9F0-43F9-AA1D-DADF5FD7224C}" type="pres">
      <dgm:prSet presAssocID="{44E80B86-436C-45E6-9871-43E6709653CB}" presName="circle" presStyleLbl="node1" presStyleIdx="2" presStyleCnt="3"/>
      <dgm:spPr/>
    </dgm:pt>
  </dgm:ptLst>
  <dgm:cxnLst>
    <dgm:cxn modelId="{05CACF02-6474-4749-9EA7-F71687FEC0C3}" srcId="{69766327-991B-4A30-A7BA-5D39960A92D0}" destId="{C219723B-E732-49E8-B45E-0390D0B2B29B}" srcOrd="0" destOrd="0" parTransId="{3EA20E8F-DB65-4F7B-BA72-F87FA21E9B0D}" sibTransId="{87CBFD62-B9E3-4145-AD5F-0498664E36BA}"/>
    <dgm:cxn modelId="{4DBEC806-114B-4FB2-BB62-93AF09004B49}" srcId="{628B93DA-88BA-460E-A4EC-EB62C63F0FEA}" destId="{44E80B86-436C-45E6-9871-43E6709653CB}" srcOrd="2" destOrd="0" parTransId="{884F52DC-B3C4-4881-AAEE-1F7C702D89F5}" sibTransId="{ACED4D5B-3D8C-4C74-ABAD-48C993268BC4}"/>
    <dgm:cxn modelId="{9C82D308-141F-493B-88A2-50B85D5DBAAA}" type="presOf" srcId="{1A99F4A4-F9B8-4B2B-9F28-362ED2A6B822}" destId="{F77733F2-50C4-4EAE-94C6-F9DE43B3731E}" srcOrd="1" destOrd="0" presId="urn:microsoft.com/office/officeart/2005/8/layout/hList9"/>
    <dgm:cxn modelId="{30EAB210-DFCB-44AF-90E3-A72BA44EFA2A}" type="presOf" srcId="{F51308F2-98DC-4C1C-940A-538EC7D9F1E5}" destId="{8BAD04C6-4CBE-4B11-86D4-738E4D263EFF}" srcOrd="0" destOrd="0" presId="urn:microsoft.com/office/officeart/2005/8/layout/hList9"/>
    <dgm:cxn modelId="{E2859A13-BA67-488D-BF3F-FC852BEE25A4}" srcId="{69766327-991B-4A30-A7BA-5D39960A92D0}" destId="{1A99F4A4-F9B8-4B2B-9F28-362ED2A6B822}" srcOrd="2" destOrd="0" parTransId="{64DD5069-51F6-4B89-B0FC-13693656B0CA}" sibTransId="{A0E09787-BCBD-408B-89E6-3D25646DFC28}"/>
    <dgm:cxn modelId="{3E541F2B-4FF0-44C8-8EEB-015A0ECA5B7D}" type="presOf" srcId="{1DD5255B-C34B-4A68-BE94-7201FEBA667F}" destId="{378B2589-E75B-4062-8C46-70996ED369E7}" srcOrd="1" destOrd="0" presId="urn:microsoft.com/office/officeart/2005/8/layout/hList9"/>
    <dgm:cxn modelId="{3FEFE82B-7E35-49E8-9698-BD7504B723FA}" srcId="{44E80B86-436C-45E6-9871-43E6709653CB}" destId="{37BB5694-BA26-4818-AEA4-367AA1189F4B}" srcOrd="0" destOrd="0" parTransId="{D85BEEC6-51CC-4BCE-BE43-85260E58EDAD}" sibTransId="{44AFA1DB-26C3-4F21-8CCF-84413346402A}"/>
    <dgm:cxn modelId="{EC339F2F-62EE-41FD-A0B0-3A16E5A2487F}" type="presOf" srcId="{441F505F-CB15-43C5-BB41-639B7B9DA87F}" destId="{1B9269C5-549C-4C42-B9C8-26D4A756F2D1}" srcOrd="0" destOrd="0" presId="urn:microsoft.com/office/officeart/2005/8/layout/hList9"/>
    <dgm:cxn modelId="{08744E30-0267-46C3-A973-893786EC70F1}" type="presOf" srcId="{44E80B86-436C-45E6-9871-43E6709653CB}" destId="{2F0C765C-B9F0-43F9-AA1D-DADF5FD7224C}" srcOrd="0" destOrd="0" presId="urn:microsoft.com/office/officeart/2005/8/layout/hList9"/>
    <dgm:cxn modelId="{AA9A2867-282F-4C04-AE70-54F42D7661C3}" type="presOf" srcId="{BF5F1E0E-2451-4119-A340-D30E014E3D70}" destId="{D1651388-252E-4EEB-AE3A-DC256E3F410F}" srcOrd="1" destOrd="0" presId="urn:microsoft.com/office/officeart/2005/8/layout/hList9"/>
    <dgm:cxn modelId="{7A99264B-410E-433E-BECE-1D8D68F0B918}" type="presOf" srcId="{1DD5255B-C34B-4A68-BE94-7201FEBA667F}" destId="{2AC341E2-FC8A-43BD-942C-4180AAAB4C24}" srcOrd="0" destOrd="0" presId="urn:microsoft.com/office/officeart/2005/8/layout/hList9"/>
    <dgm:cxn modelId="{9F25526B-08C0-4452-BE17-D5671B58E440}" type="presOf" srcId="{BF5F1E0E-2451-4119-A340-D30E014E3D70}" destId="{BADA2C01-1DAC-4EC3-851D-E8DD1AF29639}" srcOrd="0" destOrd="0" presId="urn:microsoft.com/office/officeart/2005/8/layout/hList9"/>
    <dgm:cxn modelId="{9871106D-F547-4A40-9785-E4B697D01F30}" type="presOf" srcId="{69766327-991B-4A30-A7BA-5D39960A92D0}" destId="{B6EDC663-E5C2-4034-A4EA-2552CB812543}" srcOrd="0" destOrd="0" presId="urn:microsoft.com/office/officeart/2005/8/layout/hList9"/>
    <dgm:cxn modelId="{BF8F294E-DAC6-4109-8E13-90B18F4F1F7D}" srcId="{628B93DA-88BA-460E-A4EC-EB62C63F0FEA}" destId="{69766327-991B-4A30-A7BA-5D39960A92D0}" srcOrd="0" destOrd="0" parTransId="{970C646C-EF9E-453F-9F6D-BC3510A4431E}" sibTransId="{7509178A-369B-498E-809D-38831650059B}"/>
    <dgm:cxn modelId="{9A957050-B554-48E3-9064-DFC6FC31A171}" type="presOf" srcId="{37BB5694-BA26-4818-AEA4-367AA1189F4B}" destId="{9DEB2318-A586-4AEC-8BF1-79D9B59AE958}" srcOrd="1" destOrd="0" presId="urn:microsoft.com/office/officeart/2005/8/layout/hList9"/>
    <dgm:cxn modelId="{6C4F2E78-8196-48E4-BEC9-399E1473A875}" srcId="{44E80B86-436C-45E6-9871-43E6709653CB}" destId="{BF5F1E0E-2451-4119-A340-D30E014E3D70}" srcOrd="1" destOrd="0" parTransId="{D2AC55A8-226C-47A4-8C69-5876C43E66DA}" sibTransId="{5345AA7F-F4D6-4093-A46F-AC4E55FBA331}"/>
    <dgm:cxn modelId="{4BDAA081-CD2B-469C-AED1-A57FBC87C7D2}" type="presOf" srcId="{37BB5694-BA26-4818-AEA4-367AA1189F4B}" destId="{293FC241-7E2E-4972-B2FE-C606BE1AFFDE}" srcOrd="0" destOrd="0" presId="urn:microsoft.com/office/officeart/2005/8/layout/hList9"/>
    <dgm:cxn modelId="{A5F6DB8B-E3BD-432A-B356-DB6B3CA18AF5}" type="presOf" srcId="{F51308F2-98DC-4C1C-940A-538EC7D9F1E5}" destId="{5BE0407B-D197-40C1-80CC-637E40C7B814}" srcOrd="1" destOrd="0" presId="urn:microsoft.com/office/officeart/2005/8/layout/hList9"/>
    <dgm:cxn modelId="{891ADB91-02AC-4401-A13D-C900C3D8FD76}" srcId="{441F505F-CB15-43C5-BB41-639B7B9DA87F}" destId="{772DC7F3-B799-44C5-8236-9074BC5B14AA}" srcOrd="0" destOrd="0" parTransId="{74188E58-D64A-4269-9D9A-8A2773AB62A6}" sibTransId="{9596BA13-4391-45E8-B9C9-7533EAD82BC3}"/>
    <dgm:cxn modelId="{C96C2199-B0D6-4211-81BC-D15874425EC4}" type="presOf" srcId="{E614DFE6-FD93-4FE5-BD5C-D88208264E8B}" destId="{869E8F52-17AD-438E-9A26-743628EF98E8}" srcOrd="1" destOrd="0" presId="urn:microsoft.com/office/officeart/2005/8/layout/hList9"/>
    <dgm:cxn modelId="{9C78719B-5503-459C-AEE9-141951EA7354}" type="presOf" srcId="{E614DFE6-FD93-4FE5-BD5C-D88208264E8B}" destId="{209A97B1-63E8-429B-BEC7-90AD8F2D5326}" srcOrd="0" destOrd="0" presId="urn:microsoft.com/office/officeart/2005/8/layout/hList9"/>
    <dgm:cxn modelId="{4E2B1ABE-97BA-4EC7-ABBE-58F40A619DD6}" type="presOf" srcId="{1A99F4A4-F9B8-4B2B-9F28-362ED2A6B822}" destId="{B44B044B-D376-4833-B78B-81544B374608}" srcOrd="0" destOrd="0" presId="urn:microsoft.com/office/officeart/2005/8/layout/hList9"/>
    <dgm:cxn modelId="{90115EC6-F50C-4F5B-8CC0-92ECC6773D90}" type="presOf" srcId="{C219723B-E732-49E8-B45E-0390D0B2B29B}" destId="{2FC30243-7361-487D-8882-966C66911F64}" srcOrd="1" destOrd="0" presId="urn:microsoft.com/office/officeart/2005/8/layout/hList9"/>
    <dgm:cxn modelId="{F92519CC-2714-4186-B6F7-E120BFC1EDB8}" type="presOf" srcId="{772DC7F3-B799-44C5-8236-9074BC5B14AA}" destId="{D3AE28A1-6C21-44E5-9D94-D5934082522C}" srcOrd="1" destOrd="0" presId="urn:microsoft.com/office/officeart/2005/8/layout/hList9"/>
    <dgm:cxn modelId="{C4F6C6CD-B1DA-41AA-996B-9E35ECD241E8}" srcId="{441F505F-CB15-43C5-BB41-639B7B9DA87F}" destId="{F51308F2-98DC-4C1C-940A-538EC7D9F1E5}" srcOrd="1" destOrd="0" parTransId="{1EF3828B-1200-45D5-8A99-B5BA764DC2A9}" sibTransId="{8AE2DBE5-A679-42D2-BBB8-D697FE76D301}"/>
    <dgm:cxn modelId="{266F33CE-F6C4-4C28-91B3-2CA382F0D4E9}" type="presOf" srcId="{C219723B-E732-49E8-B45E-0390D0B2B29B}" destId="{0A71431D-8D4C-41C0-B7A4-5364966B29FA}" srcOrd="0" destOrd="0" presId="urn:microsoft.com/office/officeart/2005/8/layout/hList9"/>
    <dgm:cxn modelId="{B3A55CCF-3714-4398-9116-B67EFCDF4D9B}" srcId="{69766327-991B-4A30-A7BA-5D39960A92D0}" destId="{1DD5255B-C34B-4A68-BE94-7201FEBA667F}" srcOrd="3" destOrd="0" parTransId="{8A6F0AE8-354C-446C-87D4-ACA5752BB4B4}" sibTransId="{20969DDB-E1B4-4990-8118-193B81CDDEAB}"/>
    <dgm:cxn modelId="{FA6DD5E9-1292-4F56-966D-F427B343D16F}" srcId="{69766327-991B-4A30-A7BA-5D39960A92D0}" destId="{E614DFE6-FD93-4FE5-BD5C-D88208264E8B}" srcOrd="1" destOrd="0" parTransId="{BF9D1066-7927-44E1-A0AD-C371C5760766}" sibTransId="{AAFB3CD9-646A-46B1-B86D-D4656135B5C3}"/>
    <dgm:cxn modelId="{69995AEC-C0E3-4366-95E1-CAFF1F592B0E}" type="presOf" srcId="{772DC7F3-B799-44C5-8236-9074BC5B14AA}" destId="{BA21C084-3BA2-4EE8-8780-3CA2A518F793}" srcOrd="0" destOrd="0" presId="urn:microsoft.com/office/officeart/2005/8/layout/hList9"/>
    <dgm:cxn modelId="{AB33FCEE-5CCD-41BB-9D53-480BAA974767}" srcId="{628B93DA-88BA-460E-A4EC-EB62C63F0FEA}" destId="{441F505F-CB15-43C5-BB41-639B7B9DA87F}" srcOrd="1" destOrd="0" parTransId="{FCC7482F-DFE2-40C9-951E-C1555169D3F7}" sibTransId="{68F54A74-637F-49CE-BB4E-DF5353210E6C}"/>
    <dgm:cxn modelId="{105561F7-E647-4BEF-905F-056C6867CCD2}" type="presOf" srcId="{628B93DA-88BA-460E-A4EC-EB62C63F0FEA}" destId="{DA400662-B49C-472A-828A-8672D5220030}" srcOrd="0" destOrd="0" presId="urn:microsoft.com/office/officeart/2005/8/layout/hList9"/>
    <dgm:cxn modelId="{C92C34A6-81B3-4FE8-8EE2-8DE23E8C91BA}" type="presParOf" srcId="{DA400662-B49C-472A-828A-8672D5220030}" destId="{32041D43-E238-4EAB-85E5-302ECC810739}" srcOrd="0" destOrd="0" presId="urn:microsoft.com/office/officeart/2005/8/layout/hList9"/>
    <dgm:cxn modelId="{4ECF77E6-95CB-4DDB-8303-3C08FA634396}" type="presParOf" srcId="{DA400662-B49C-472A-828A-8672D5220030}" destId="{5FCDFDB4-FA04-4731-8320-78BDAD9F09FB}" srcOrd="1" destOrd="0" presId="urn:microsoft.com/office/officeart/2005/8/layout/hList9"/>
    <dgm:cxn modelId="{5FCCB1F1-8FF5-4868-A975-825EC6F74BB5}" type="presParOf" srcId="{5FCDFDB4-FA04-4731-8320-78BDAD9F09FB}" destId="{E52B0153-B8D1-45B9-B4D4-3862DD32BA29}" srcOrd="0" destOrd="0" presId="urn:microsoft.com/office/officeart/2005/8/layout/hList9"/>
    <dgm:cxn modelId="{100B0B46-BFA5-43C9-8551-C72FAAA13FE0}" type="presParOf" srcId="{5FCDFDB4-FA04-4731-8320-78BDAD9F09FB}" destId="{89004CEC-D91F-4675-BD39-530EED7E3C75}" srcOrd="1" destOrd="0" presId="urn:microsoft.com/office/officeart/2005/8/layout/hList9"/>
    <dgm:cxn modelId="{A3EF0836-AD82-4D78-A2FA-AF512BE5782E}" type="presParOf" srcId="{89004CEC-D91F-4675-BD39-530EED7E3C75}" destId="{0A71431D-8D4C-41C0-B7A4-5364966B29FA}" srcOrd="0" destOrd="0" presId="urn:microsoft.com/office/officeart/2005/8/layout/hList9"/>
    <dgm:cxn modelId="{E0870CA5-8EAD-4015-A8D6-C050E7E38EDF}" type="presParOf" srcId="{89004CEC-D91F-4675-BD39-530EED7E3C75}" destId="{2FC30243-7361-487D-8882-966C66911F64}" srcOrd="1" destOrd="0" presId="urn:microsoft.com/office/officeart/2005/8/layout/hList9"/>
    <dgm:cxn modelId="{2C3636AE-A431-4800-B29B-FBD8C4DBF0F5}" type="presParOf" srcId="{5FCDFDB4-FA04-4731-8320-78BDAD9F09FB}" destId="{56A6A623-5393-41C3-8232-DB6400E99B72}" srcOrd="2" destOrd="0" presId="urn:microsoft.com/office/officeart/2005/8/layout/hList9"/>
    <dgm:cxn modelId="{8433D30F-8E13-44DB-B39C-F5506A56049D}" type="presParOf" srcId="{56A6A623-5393-41C3-8232-DB6400E99B72}" destId="{209A97B1-63E8-429B-BEC7-90AD8F2D5326}" srcOrd="0" destOrd="0" presId="urn:microsoft.com/office/officeart/2005/8/layout/hList9"/>
    <dgm:cxn modelId="{BED5973D-2C2F-448E-9497-E26DA24AB324}" type="presParOf" srcId="{56A6A623-5393-41C3-8232-DB6400E99B72}" destId="{869E8F52-17AD-438E-9A26-743628EF98E8}" srcOrd="1" destOrd="0" presId="urn:microsoft.com/office/officeart/2005/8/layout/hList9"/>
    <dgm:cxn modelId="{0598C2B8-CF46-49D1-92F7-5E481E4EDE7A}" type="presParOf" srcId="{5FCDFDB4-FA04-4731-8320-78BDAD9F09FB}" destId="{E2F3CCA2-C145-4197-95CA-A1ABFB3CD176}" srcOrd="3" destOrd="0" presId="urn:microsoft.com/office/officeart/2005/8/layout/hList9"/>
    <dgm:cxn modelId="{99C44CBF-E21B-4E9E-A7AC-2FF35AA911E8}" type="presParOf" srcId="{E2F3CCA2-C145-4197-95CA-A1ABFB3CD176}" destId="{B44B044B-D376-4833-B78B-81544B374608}" srcOrd="0" destOrd="0" presId="urn:microsoft.com/office/officeart/2005/8/layout/hList9"/>
    <dgm:cxn modelId="{9BC5E7E2-5712-4D65-A404-F8AB85D4CE70}" type="presParOf" srcId="{E2F3CCA2-C145-4197-95CA-A1ABFB3CD176}" destId="{F77733F2-50C4-4EAE-94C6-F9DE43B3731E}" srcOrd="1" destOrd="0" presId="urn:microsoft.com/office/officeart/2005/8/layout/hList9"/>
    <dgm:cxn modelId="{858307C1-468F-4C6A-82C9-82C90A0C7262}" type="presParOf" srcId="{5FCDFDB4-FA04-4731-8320-78BDAD9F09FB}" destId="{5CAE4604-A0C6-441A-B609-7CE158AB7BFA}" srcOrd="4" destOrd="0" presId="urn:microsoft.com/office/officeart/2005/8/layout/hList9"/>
    <dgm:cxn modelId="{720F978E-F431-48F7-B421-652226388D6C}" type="presParOf" srcId="{5CAE4604-A0C6-441A-B609-7CE158AB7BFA}" destId="{2AC341E2-FC8A-43BD-942C-4180AAAB4C24}" srcOrd="0" destOrd="0" presId="urn:microsoft.com/office/officeart/2005/8/layout/hList9"/>
    <dgm:cxn modelId="{42691D8B-B779-4863-90C0-F0FA07AC5B0F}" type="presParOf" srcId="{5CAE4604-A0C6-441A-B609-7CE158AB7BFA}" destId="{378B2589-E75B-4062-8C46-70996ED369E7}" srcOrd="1" destOrd="0" presId="urn:microsoft.com/office/officeart/2005/8/layout/hList9"/>
    <dgm:cxn modelId="{F9ED62C4-0C65-437F-AB55-2158461A8436}" type="presParOf" srcId="{DA400662-B49C-472A-828A-8672D5220030}" destId="{B7188219-475B-425B-B489-6E3E965BB5FC}" srcOrd="2" destOrd="0" presId="urn:microsoft.com/office/officeart/2005/8/layout/hList9"/>
    <dgm:cxn modelId="{D61C0A58-6632-496B-B360-C2250AF5BCE8}" type="presParOf" srcId="{DA400662-B49C-472A-828A-8672D5220030}" destId="{B6EDC663-E5C2-4034-A4EA-2552CB812543}" srcOrd="3" destOrd="0" presId="urn:microsoft.com/office/officeart/2005/8/layout/hList9"/>
    <dgm:cxn modelId="{8B4DFCAA-37A0-400C-A725-473E0FDB3B23}" type="presParOf" srcId="{DA400662-B49C-472A-828A-8672D5220030}" destId="{A2E10D7B-FBFD-426D-BEA1-9DE6181C8D0E}" srcOrd="4" destOrd="0" presId="urn:microsoft.com/office/officeart/2005/8/layout/hList9"/>
    <dgm:cxn modelId="{49C3A4DF-C3A5-4F69-B2EA-BF1C4DDA0D9D}" type="presParOf" srcId="{DA400662-B49C-472A-828A-8672D5220030}" destId="{FBC35365-F870-47A8-AE56-E7E3C780569F}" srcOrd="5" destOrd="0" presId="urn:microsoft.com/office/officeart/2005/8/layout/hList9"/>
    <dgm:cxn modelId="{C7FA39CC-C515-44F9-AD55-8399D15F077F}" type="presParOf" srcId="{DA400662-B49C-472A-828A-8672D5220030}" destId="{96AF1BFD-53F2-4C5D-BBB4-A483A30A9B41}" srcOrd="6" destOrd="0" presId="urn:microsoft.com/office/officeart/2005/8/layout/hList9"/>
    <dgm:cxn modelId="{10254D4D-646B-4F73-BAB9-58C4EC82D07E}" type="presParOf" srcId="{96AF1BFD-53F2-4C5D-BBB4-A483A30A9B41}" destId="{AE086701-3EEA-4208-9160-C2D856DB4E18}" srcOrd="0" destOrd="0" presId="urn:microsoft.com/office/officeart/2005/8/layout/hList9"/>
    <dgm:cxn modelId="{9EF276B8-0E1B-411D-9E22-6F8DD80F5BFC}" type="presParOf" srcId="{96AF1BFD-53F2-4C5D-BBB4-A483A30A9B41}" destId="{7B2CC328-C271-4606-A38F-91FD9FFB416F}" srcOrd="1" destOrd="0" presId="urn:microsoft.com/office/officeart/2005/8/layout/hList9"/>
    <dgm:cxn modelId="{293FB127-D43E-40A1-9C10-5055A324E0A9}" type="presParOf" srcId="{7B2CC328-C271-4606-A38F-91FD9FFB416F}" destId="{BA21C084-3BA2-4EE8-8780-3CA2A518F793}" srcOrd="0" destOrd="0" presId="urn:microsoft.com/office/officeart/2005/8/layout/hList9"/>
    <dgm:cxn modelId="{8A8E92F7-9675-4509-8B39-DC130755E9F9}" type="presParOf" srcId="{7B2CC328-C271-4606-A38F-91FD9FFB416F}" destId="{D3AE28A1-6C21-44E5-9D94-D5934082522C}" srcOrd="1" destOrd="0" presId="urn:microsoft.com/office/officeart/2005/8/layout/hList9"/>
    <dgm:cxn modelId="{3A123182-CA03-4B45-85A0-ACD425722492}" type="presParOf" srcId="{96AF1BFD-53F2-4C5D-BBB4-A483A30A9B41}" destId="{C21B61EE-67BE-4AC7-8448-089D4D339DD6}" srcOrd="2" destOrd="0" presId="urn:microsoft.com/office/officeart/2005/8/layout/hList9"/>
    <dgm:cxn modelId="{DF5FE6D5-37EF-4AD4-BC71-15C828E390C3}" type="presParOf" srcId="{C21B61EE-67BE-4AC7-8448-089D4D339DD6}" destId="{8BAD04C6-4CBE-4B11-86D4-738E4D263EFF}" srcOrd="0" destOrd="0" presId="urn:microsoft.com/office/officeart/2005/8/layout/hList9"/>
    <dgm:cxn modelId="{E25E94BC-2DB6-4C65-8824-BAD792F55E07}" type="presParOf" srcId="{C21B61EE-67BE-4AC7-8448-089D4D339DD6}" destId="{5BE0407B-D197-40C1-80CC-637E40C7B814}" srcOrd="1" destOrd="0" presId="urn:microsoft.com/office/officeart/2005/8/layout/hList9"/>
    <dgm:cxn modelId="{6458A623-4FE1-4128-A3E5-37403ADB10DF}" type="presParOf" srcId="{DA400662-B49C-472A-828A-8672D5220030}" destId="{6EEA3AB4-AFB3-43E6-B300-2DACEC046CBB}" srcOrd="7" destOrd="0" presId="urn:microsoft.com/office/officeart/2005/8/layout/hList9"/>
    <dgm:cxn modelId="{AB88BD5F-98D3-486D-B174-ACC03BC5CE8D}" type="presParOf" srcId="{DA400662-B49C-472A-828A-8672D5220030}" destId="{1B9269C5-549C-4C42-B9C8-26D4A756F2D1}" srcOrd="8" destOrd="0" presId="urn:microsoft.com/office/officeart/2005/8/layout/hList9"/>
    <dgm:cxn modelId="{A3EA2780-9B94-48E6-85A2-0938CCBADAAB}" type="presParOf" srcId="{DA400662-B49C-472A-828A-8672D5220030}" destId="{49ADBCEA-1282-43FC-9779-80DAEA00495B}" srcOrd="9" destOrd="0" presId="urn:microsoft.com/office/officeart/2005/8/layout/hList9"/>
    <dgm:cxn modelId="{335227E2-F205-49A3-B025-C952656EA7E8}" type="presParOf" srcId="{DA400662-B49C-472A-828A-8672D5220030}" destId="{C227CE7D-53AC-45A4-A18F-2E44F890F1BA}" srcOrd="10" destOrd="0" presId="urn:microsoft.com/office/officeart/2005/8/layout/hList9"/>
    <dgm:cxn modelId="{DAF859A4-9A6E-4ECD-A999-3F5F3845E752}" type="presParOf" srcId="{DA400662-B49C-472A-828A-8672D5220030}" destId="{A38C9914-8211-406B-A535-DC300EDC2417}" srcOrd="11" destOrd="0" presId="urn:microsoft.com/office/officeart/2005/8/layout/hList9"/>
    <dgm:cxn modelId="{789C1D4A-F3A4-4D26-B4A7-B0F002252277}" type="presParOf" srcId="{A38C9914-8211-406B-A535-DC300EDC2417}" destId="{60DEC06C-4720-478C-90A9-B2B318DE7892}" srcOrd="0" destOrd="0" presId="urn:microsoft.com/office/officeart/2005/8/layout/hList9"/>
    <dgm:cxn modelId="{2372C51E-4844-4107-B0B6-4735448DD209}" type="presParOf" srcId="{A38C9914-8211-406B-A535-DC300EDC2417}" destId="{05814545-A2AF-40A7-8E7D-963BE81BB53C}" srcOrd="1" destOrd="0" presId="urn:microsoft.com/office/officeart/2005/8/layout/hList9"/>
    <dgm:cxn modelId="{79977E8A-2A3F-46A0-8579-00DBB297BCDD}" type="presParOf" srcId="{05814545-A2AF-40A7-8E7D-963BE81BB53C}" destId="{293FC241-7E2E-4972-B2FE-C606BE1AFFDE}" srcOrd="0" destOrd="0" presId="urn:microsoft.com/office/officeart/2005/8/layout/hList9"/>
    <dgm:cxn modelId="{23665906-849D-4626-A66E-541FB4B92171}" type="presParOf" srcId="{05814545-A2AF-40A7-8E7D-963BE81BB53C}" destId="{9DEB2318-A586-4AEC-8BF1-79D9B59AE958}" srcOrd="1" destOrd="0" presId="urn:microsoft.com/office/officeart/2005/8/layout/hList9"/>
    <dgm:cxn modelId="{64D927E2-B2D2-4419-BB61-19FDC74C0BE2}" type="presParOf" srcId="{A38C9914-8211-406B-A535-DC300EDC2417}" destId="{DA2DA940-52A9-4849-8087-613BE51D343A}" srcOrd="2" destOrd="0" presId="urn:microsoft.com/office/officeart/2005/8/layout/hList9"/>
    <dgm:cxn modelId="{73FAC4A9-ADBF-4D8A-936A-D61C2571ECEA}" type="presParOf" srcId="{DA2DA940-52A9-4849-8087-613BE51D343A}" destId="{BADA2C01-1DAC-4EC3-851D-E8DD1AF29639}" srcOrd="0" destOrd="0" presId="urn:microsoft.com/office/officeart/2005/8/layout/hList9"/>
    <dgm:cxn modelId="{0A5BD3F3-E7F7-4657-BA11-922265C4A7B5}" type="presParOf" srcId="{DA2DA940-52A9-4849-8087-613BE51D343A}" destId="{D1651388-252E-4EEB-AE3A-DC256E3F410F}" srcOrd="1" destOrd="0" presId="urn:microsoft.com/office/officeart/2005/8/layout/hList9"/>
    <dgm:cxn modelId="{4E6611A8-1034-4252-88EA-189AC0806CCC}" type="presParOf" srcId="{DA400662-B49C-472A-828A-8672D5220030}" destId="{6F86E837-25D6-4195-AF42-8400EF785149}" srcOrd="12" destOrd="0" presId="urn:microsoft.com/office/officeart/2005/8/layout/hList9"/>
    <dgm:cxn modelId="{7C939C49-DD98-443E-9000-0BF088A15952}" type="presParOf" srcId="{DA400662-B49C-472A-828A-8672D5220030}" destId="{2F0C765C-B9F0-43F9-AA1D-DADF5FD7224C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1431D-8D4C-41C0-B7A4-5364966B29FA}">
      <dsp:nvSpPr>
        <dsp:cNvPr id="0" name=""/>
        <dsp:cNvSpPr/>
      </dsp:nvSpPr>
      <dsp:spPr>
        <a:xfrm>
          <a:off x="891282" y="704398"/>
          <a:ext cx="1669851" cy="111379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文件转码</a:t>
          </a:r>
        </a:p>
      </dsp:txBody>
      <dsp:txXfrm>
        <a:off x="1158458" y="704398"/>
        <a:ext cx="1402675" cy="1113790"/>
      </dsp:txXfrm>
    </dsp:sp>
    <dsp:sp modelId="{209A97B1-63E8-429B-BEC7-90AD8F2D5326}">
      <dsp:nvSpPr>
        <dsp:cNvPr id="0" name=""/>
        <dsp:cNvSpPr/>
      </dsp:nvSpPr>
      <dsp:spPr>
        <a:xfrm>
          <a:off x="891282" y="1818189"/>
          <a:ext cx="1669851" cy="1113790"/>
        </a:xfrm>
        <a:prstGeom prst="rect">
          <a:avLst/>
        </a:prstGeom>
        <a:solidFill>
          <a:schemeClr val="accent5">
            <a:tint val="40000"/>
            <a:alpha val="90000"/>
            <a:hueOff val="-1034597"/>
            <a:satOff val="12090"/>
            <a:lumOff val="144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034597"/>
              <a:satOff val="12090"/>
              <a:lumOff val="14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文件乱码格式校验</a:t>
          </a:r>
        </a:p>
      </dsp:txBody>
      <dsp:txXfrm>
        <a:off x="1158458" y="1818189"/>
        <a:ext cx="1402675" cy="1113790"/>
      </dsp:txXfrm>
    </dsp:sp>
    <dsp:sp modelId="{B44B044B-D376-4833-B78B-81544B374608}">
      <dsp:nvSpPr>
        <dsp:cNvPr id="0" name=""/>
        <dsp:cNvSpPr/>
      </dsp:nvSpPr>
      <dsp:spPr>
        <a:xfrm>
          <a:off x="891282" y="2931980"/>
          <a:ext cx="1669851" cy="1113790"/>
        </a:xfrm>
        <a:prstGeom prst="rect">
          <a:avLst/>
        </a:prstGeom>
        <a:solidFill>
          <a:schemeClr val="accent5">
            <a:tint val="40000"/>
            <a:alpha val="90000"/>
            <a:hueOff val="-2069194"/>
            <a:satOff val="24179"/>
            <a:lumOff val="289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069194"/>
              <a:satOff val="24179"/>
              <a:lumOff val="289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上游数据提取</a:t>
          </a:r>
        </a:p>
      </dsp:txBody>
      <dsp:txXfrm>
        <a:off x="1158458" y="2931980"/>
        <a:ext cx="1402675" cy="1113790"/>
      </dsp:txXfrm>
    </dsp:sp>
    <dsp:sp modelId="{2AC341E2-FC8A-43BD-942C-4180AAAB4C24}">
      <dsp:nvSpPr>
        <dsp:cNvPr id="0" name=""/>
        <dsp:cNvSpPr/>
      </dsp:nvSpPr>
      <dsp:spPr>
        <a:xfrm>
          <a:off x="891282" y="4045771"/>
          <a:ext cx="1669851" cy="1113790"/>
        </a:xfrm>
        <a:prstGeom prst="rect">
          <a:avLst/>
        </a:prstGeom>
        <a:solidFill>
          <a:schemeClr val="accent5">
            <a:tint val="40000"/>
            <a:alpha val="90000"/>
            <a:hueOff val="-3103790"/>
            <a:satOff val="36269"/>
            <a:lumOff val="433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3103790"/>
              <a:satOff val="36269"/>
              <a:lumOff val="433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日志统计</a:t>
          </a:r>
        </a:p>
      </dsp:txBody>
      <dsp:txXfrm>
        <a:off x="1158458" y="4045771"/>
        <a:ext cx="1402675" cy="1113790"/>
      </dsp:txXfrm>
    </dsp:sp>
    <dsp:sp modelId="{B6EDC663-E5C2-4034-A4EA-2552CB812543}">
      <dsp:nvSpPr>
        <dsp:cNvPr id="0" name=""/>
        <dsp:cNvSpPr/>
      </dsp:nvSpPr>
      <dsp:spPr>
        <a:xfrm>
          <a:off x="694" y="259104"/>
          <a:ext cx="1113234" cy="11132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已完成</a:t>
          </a:r>
        </a:p>
      </dsp:txBody>
      <dsp:txXfrm>
        <a:off x="163723" y="422133"/>
        <a:ext cx="787176" cy="787176"/>
      </dsp:txXfrm>
    </dsp:sp>
    <dsp:sp modelId="{BA21C084-3BA2-4EE8-8780-3CA2A518F793}">
      <dsp:nvSpPr>
        <dsp:cNvPr id="0" name=""/>
        <dsp:cNvSpPr/>
      </dsp:nvSpPr>
      <dsp:spPr>
        <a:xfrm>
          <a:off x="3674367" y="704398"/>
          <a:ext cx="1669851" cy="1113790"/>
        </a:xfrm>
        <a:prstGeom prst="rect">
          <a:avLst/>
        </a:prstGeom>
        <a:solidFill>
          <a:schemeClr val="accent5">
            <a:tint val="40000"/>
            <a:alpha val="90000"/>
            <a:hueOff val="-4138387"/>
            <a:satOff val="48358"/>
            <a:lumOff val="578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138387"/>
              <a:satOff val="48358"/>
              <a:lumOff val="578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</a:t>
          </a:r>
          <a:r>
            <a:rPr lang="en-US" altLang="zh-CN" sz="2000" kern="1200" dirty="0"/>
            <a:t>Patch</a:t>
          </a:r>
          <a:endParaRPr lang="zh-CN" altLang="en-US" sz="2000" kern="1200" dirty="0"/>
        </a:p>
      </dsp:txBody>
      <dsp:txXfrm>
        <a:off x="3941544" y="704398"/>
        <a:ext cx="1402675" cy="1113790"/>
      </dsp:txXfrm>
    </dsp:sp>
    <dsp:sp modelId="{8BAD04C6-4CBE-4B11-86D4-738E4D263EFF}">
      <dsp:nvSpPr>
        <dsp:cNvPr id="0" name=""/>
        <dsp:cNvSpPr/>
      </dsp:nvSpPr>
      <dsp:spPr>
        <a:xfrm>
          <a:off x="3674367" y="1818189"/>
          <a:ext cx="1669851" cy="1113790"/>
        </a:xfrm>
        <a:prstGeom prst="rect">
          <a:avLst/>
        </a:prstGeom>
        <a:solidFill>
          <a:schemeClr val="accent5">
            <a:tint val="40000"/>
            <a:alpha val="90000"/>
            <a:hueOff val="-5172984"/>
            <a:satOff val="60448"/>
            <a:lumOff val="722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172984"/>
              <a:satOff val="60448"/>
              <a:lumOff val="722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CTM</a:t>
          </a:r>
          <a:r>
            <a:rPr lang="zh-CN" altLang="en-US" sz="2000" kern="1200" dirty="0"/>
            <a:t>命令提取</a:t>
          </a:r>
        </a:p>
      </dsp:txBody>
      <dsp:txXfrm>
        <a:off x="3941544" y="1818189"/>
        <a:ext cx="1402675" cy="1113790"/>
      </dsp:txXfrm>
    </dsp:sp>
    <dsp:sp modelId="{1B9269C5-549C-4C42-B9C8-26D4A756F2D1}">
      <dsp:nvSpPr>
        <dsp:cNvPr id="0" name=""/>
        <dsp:cNvSpPr/>
      </dsp:nvSpPr>
      <dsp:spPr>
        <a:xfrm>
          <a:off x="2783780" y="259104"/>
          <a:ext cx="1113234" cy="1113234"/>
        </a:xfrm>
        <a:prstGeom prst="ellipse">
          <a:avLst/>
        </a:prstGeom>
        <a:solidFill>
          <a:schemeClr val="accent5">
            <a:hueOff val="-3600092"/>
            <a:satOff val="31533"/>
            <a:lumOff val="2098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正在进行</a:t>
          </a:r>
        </a:p>
      </dsp:txBody>
      <dsp:txXfrm>
        <a:off x="2946809" y="422133"/>
        <a:ext cx="787176" cy="787176"/>
      </dsp:txXfrm>
    </dsp:sp>
    <dsp:sp modelId="{293FC241-7E2E-4972-B2FE-C606BE1AFFDE}">
      <dsp:nvSpPr>
        <dsp:cNvPr id="0" name=""/>
        <dsp:cNvSpPr/>
      </dsp:nvSpPr>
      <dsp:spPr>
        <a:xfrm>
          <a:off x="6457453" y="704398"/>
          <a:ext cx="1669851" cy="1113790"/>
        </a:xfrm>
        <a:prstGeom prst="rect">
          <a:avLst/>
        </a:prstGeom>
        <a:solidFill>
          <a:schemeClr val="accent5">
            <a:tint val="40000"/>
            <a:alpha val="90000"/>
            <a:hueOff val="-6207581"/>
            <a:satOff val="72537"/>
            <a:lumOff val="8675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207581"/>
              <a:satOff val="72537"/>
              <a:lumOff val="867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报表生成</a:t>
          </a:r>
        </a:p>
      </dsp:txBody>
      <dsp:txXfrm>
        <a:off x="6724630" y="704398"/>
        <a:ext cx="1402675" cy="1113790"/>
      </dsp:txXfrm>
    </dsp:sp>
    <dsp:sp modelId="{BADA2C01-1DAC-4EC3-851D-E8DD1AF29639}">
      <dsp:nvSpPr>
        <dsp:cNvPr id="0" name=""/>
        <dsp:cNvSpPr/>
      </dsp:nvSpPr>
      <dsp:spPr>
        <a:xfrm>
          <a:off x="6457453" y="1818189"/>
          <a:ext cx="1669851" cy="1113790"/>
        </a:xfrm>
        <a:prstGeom prst="rect">
          <a:avLst/>
        </a:prstGeom>
        <a:solidFill>
          <a:schemeClr val="accent5">
            <a:tint val="40000"/>
            <a:alpha val="90000"/>
            <a:hueOff val="-7242177"/>
            <a:satOff val="84627"/>
            <a:lumOff val="1012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7242177"/>
              <a:satOff val="84627"/>
              <a:lumOff val="1012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项目管理</a:t>
          </a:r>
        </a:p>
      </dsp:txBody>
      <dsp:txXfrm>
        <a:off x="6724630" y="1818189"/>
        <a:ext cx="1402675" cy="1113790"/>
      </dsp:txXfrm>
    </dsp:sp>
    <dsp:sp modelId="{2F0C765C-B9F0-43F9-AA1D-DADF5FD7224C}">
      <dsp:nvSpPr>
        <dsp:cNvPr id="0" name=""/>
        <dsp:cNvSpPr/>
      </dsp:nvSpPr>
      <dsp:spPr>
        <a:xfrm>
          <a:off x="5566866" y="259104"/>
          <a:ext cx="1113234" cy="1113234"/>
        </a:xfrm>
        <a:prstGeom prst="ellipse">
          <a:avLst/>
        </a:prstGeom>
        <a:solidFill>
          <a:schemeClr val="accent5">
            <a:hueOff val="-7200185"/>
            <a:satOff val="63066"/>
            <a:lumOff val="4196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待完成</a:t>
          </a:r>
        </a:p>
      </dsp:txBody>
      <dsp:txXfrm>
        <a:off x="5729895" y="422133"/>
        <a:ext cx="787176" cy="787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155CE4-90E1-4B38-A3A9-C7D0D5836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68725-0411-4F9E-98E8-ECC7D65430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0A603-9B2F-4BB7-BEEE-6E0FE7239E34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B7043-A611-4DBB-A4EB-24B34766AB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9F0A0-C9A0-429A-9878-2C223DBDA0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C6719-5532-4E4C-BD10-24C610D0E2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04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734800" cy="2387600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7225"/>
            <a:ext cx="6771939" cy="383632"/>
          </a:xfrm>
          <a:prstGeom prst="rect">
            <a:avLst/>
          </a:prstGeom>
        </p:spPr>
      </p:pic>
      <p:pic>
        <p:nvPicPr>
          <p:cNvPr id="9" name="图片 8" descr="2019干部大会-主题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/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pic>
        <p:nvPicPr>
          <p:cNvPr id="12" name="图片 11" descr="2019干部大会-主题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/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67225"/>
            <a:ext cx="6771939" cy="38363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文本框 4"/>
          <p:cNvSpPr txBox="1">
            <a:spLocks noChangeArrowheads="1"/>
          </p:cNvSpPr>
          <p:nvPr userDrawn="1"/>
        </p:nvSpPr>
        <p:spPr bwMode="auto">
          <a:xfrm>
            <a:off x="575981" y="963365"/>
            <a:ext cx="1110293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3" hasCustomPrompt="1"/>
          </p:nvPr>
        </p:nvSpPr>
        <p:spPr>
          <a:xfrm>
            <a:off x="575981" y="1939773"/>
            <a:ext cx="11075327" cy="3949687"/>
          </a:xfrm>
        </p:spPr>
        <p:txBody>
          <a:bodyPr/>
          <a:lstStyle>
            <a:lvl1pPr marL="457200" indent="-457200">
              <a:lnSpc>
                <a:spcPct val="150000"/>
              </a:lnSpc>
              <a:spcAft>
                <a:spcPts val="300"/>
              </a:spcAft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单击此处编辑目录文本样式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325" y="87640"/>
            <a:ext cx="9009657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982" y="1089212"/>
            <a:ext cx="5443818" cy="50877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089212"/>
            <a:ext cx="5443818" cy="50877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981" y="75266"/>
            <a:ext cx="8748000" cy="687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0661"/>
            <a:ext cx="5421594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5982" y="1815152"/>
            <a:ext cx="5421594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080661"/>
            <a:ext cx="5443818" cy="611661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5152"/>
            <a:ext cx="5443818" cy="4374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2019干部大会-PPT底图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560" cy="6858000"/>
          </a:xfrm>
          <a:prstGeom prst="rect">
            <a:avLst/>
          </a:prstGeom>
        </p:spPr>
      </p:pic>
      <p:pic>
        <p:nvPicPr>
          <p:cNvPr id="12" name="图片 11" descr="2019干部大会-主题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7" r="40923" b="59497"/>
          <a:stretch/>
        </p:blipFill>
        <p:spPr>
          <a:xfrm>
            <a:off x="10175118" y="-74386"/>
            <a:ext cx="1771953" cy="1063172"/>
          </a:xfrm>
          <a:prstGeom prst="rect">
            <a:avLst/>
          </a:prstGeom>
        </p:spPr>
      </p:pic>
      <p:sp>
        <p:nvSpPr>
          <p:cNvPr id="4" name="文本框 1"/>
          <p:cNvSpPr>
            <a:spLocks noChangeArrowheads="1"/>
          </p:cNvSpPr>
          <p:nvPr userDrawn="1"/>
        </p:nvSpPr>
        <p:spPr bwMode="auto">
          <a:xfrm>
            <a:off x="414147" y="2590408"/>
            <a:ext cx="6865622" cy="23380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66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谢 谢</a:t>
            </a:r>
            <a:endParaRPr lang="en-US" altLang="zh-CN" sz="6600" i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 eaLnBrk="1" hangingPunct="1">
              <a:lnSpc>
                <a:spcPct val="13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4400" i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Thanks</a:t>
            </a:r>
          </a:p>
        </p:txBody>
      </p:sp>
      <p:pic>
        <p:nvPicPr>
          <p:cNvPr id="2" name="图片 1" descr="2019干部大会-主题00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82" y="5963583"/>
            <a:ext cx="6882066" cy="64436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WechatIMG2.jpeg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9"/>
          <a:stretch/>
        </p:blipFill>
        <p:spPr>
          <a:xfrm>
            <a:off x="0" y="1"/>
            <a:ext cx="12201203" cy="79139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23850" y="87640"/>
            <a:ext cx="9000132" cy="64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5982" y="1089212"/>
            <a:ext cx="11040036" cy="5087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76382" y="6356350"/>
            <a:ext cx="1139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B1B0860-3CE7-4EC1-80B2-E4FAEF86BBE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组合-1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217" y="63597"/>
            <a:ext cx="2518050" cy="701906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11053098" y="285270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bg1"/>
          </a:solidFill>
          <a:effectLst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457200" y="1843314"/>
            <a:ext cx="11734800" cy="1367473"/>
          </a:xfrm>
        </p:spPr>
        <p:txBody>
          <a:bodyPr anchor="b">
            <a:normAutofit/>
          </a:bodyPr>
          <a:lstStyle>
            <a:lvl1pPr algn="l">
              <a:lnSpc>
                <a:spcPct val="150000"/>
              </a:lnSpc>
              <a:defRPr sz="4800" b="1"/>
            </a:lvl1pPr>
          </a:lstStyle>
          <a:p>
            <a:r>
              <a:rPr lang="zh-CN" altLang="en-US" dirty="0"/>
              <a:t>零距离创新案例名称</a:t>
            </a:r>
          </a:p>
        </p:txBody>
      </p:sp>
      <p:sp>
        <p:nvSpPr>
          <p:cNvPr id="5" name="副标题 2"/>
          <p:cNvSpPr>
            <a:spLocks noGrp="1"/>
          </p:cNvSpPr>
          <p:nvPr>
            <p:ph type="subTitle" idx="4294967295"/>
          </p:nvPr>
        </p:nvSpPr>
        <p:spPr>
          <a:xfrm>
            <a:off x="457200" y="3602038"/>
            <a:ext cx="11734800" cy="1655762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所属部门</a:t>
            </a:r>
          </a:p>
        </p:txBody>
      </p:sp>
    </p:spTree>
    <p:extLst>
      <p:ext uri="{BB962C8B-B14F-4D97-AF65-F5344CB8AC3E}">
        <p14:creationId xmlns:p14="http://schemas.microsoft.com/office/powerpoint/2010/main" val="208621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7</a:t>
            </a:r>
            <a:r>
              <a:rPr kumimoji="1" lang="zh-CN" altLang="en-US" dirty="0"/>
              <a:t>、小结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454" y="1535184"/>
            <a:ext cx="10982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通过此次零距离创新，感受到了公司对创新的重视，部门和主管对创新的支持，同时通过创新，提高了对自身工作的认识，更加深入的理解了业务。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在创新方面上，要大胆去想，大胆去做，勇于尝试，不要只拘泥于眼前的“本职工作”，学会发散思维，从减少机械和重复性的工作角度多多思考，才能激发创新的火花。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再次感谢公司和部门以及主管的支持，在以后的工作中，依然要保持不断进步，对工作认真负责，多与同事和客户交流，挖掘业务创新点，为更好的服务客户而努力。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48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59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项目简介</a:t>
            </a:r>
            <a:endParaRPr kumimoji="1" lang="en-US" altLang="zh-CN" dirty="0"/>
          </a:p>
          <a:p>
            <a:r>
              <a:rPr kumimoji="1" lang="zh-CN" altLang="en-US" dirty="0"/>
              <a:t>面临挑战</a:t>
            </a:r>
            <a:endParaRPr kumimoji="1" lang="en-US" altLang="zh-CN" dirty="0"/>
          </a:p>
          <a:p>
            <a:r>
              <a:rPr kumimoji="1" lang="zh-CN" altLang="en-US" dirty="0"/>
              <a:t>解决方案</a:t>
            </a:r>
            <a:endParaRPr kumimoji="1" lang="en-US" altLang="zh-CN" dirty="0"/>
          </a:p>
          <a:p>
            <a:r>
              <a:rPr kumimoji="1" lang="zh-CN" altLang="en-US" dirty="0"/>
              <a:t>创新过程</a:t>
            </a:r>
            <a:endParaRPr kumimoji="1" lang="en-US" altLang="zh-CN" dirty="0"/>
          </a:p>
          <a:p>
            <a:r>
              <a:rPr kumimoji="1" lang="zh-CN" altLang="en-US" dirty="0"/>
              <a:t>项目市场、收益分析</a:t>
            </a:r>
            <a:endParaRPr kumimoji="1" lang="en-US" altLang="zh-CN" dirty="0"/>
          </a:p>
          <a:p>
            <a:r>
              <a:rPr kumimoji="1" lang="zh-CN" altLang="en-US" dirty="0"/>
              <a:t>自主知识产权</a:t>
            </a:r>
            <a:endParaRPr kumimoji="1" lang="en-US" altLang="zh-CN" dirty="0"/>
          </a:p>
          <a:p>
            <a:r>
              <a:rPr kumimoji="1"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05144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、项目简介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4325" y="1143298"/>
            <a:ext cx="10982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</a:t>
            </a:r>
            <a:r>
              <a:rPr lang="en-US" altLang="zh-CN" dirty="0"/>
              <a:t>Dialogue</a:t>
            </a:r>
            <a:r>
              <a:rPr lang="zh-CN" altLang="en-US" dirty="0"/>
              <a:t>的日常维护</a:t>
            </a:r>
            <a:r>
              <a:rPr lang="en-US" altLang="zh-CN" dirty="0"/>
              <a:t>case</a:t>
            </a:r>
            <a:r>
              <a:rPr lang="zh-CN" altLang="en-US" dirty="0"/>
              <a:t>，我们开发并整合了</a:t>
            </a:r>
            <a:r>
              <a:rPr lang="en-US" altLang="zh-CN" dirty="0"/>
              <a:t>Dialogue Team</a:t>
            </a:r>
            <a:r>
              <a:rPr lang="zh-CN" altLang="en-US" dirty="0"/>
              <a:t>的小程序，做出了一个“</a:t>
            </a:r>
            <a:r>
              <a:rPr lang="en-US" altLang="zh-CN" dirty="0"/>
              <a:t>Dialogue Tools</a:t>
            </a:r>
            <a:r>
              <a:rPr lang="zh-CN" altLang="en-US" dirty="0"/>
              <a:t>”的工具库。帮助团队提供了便捷统一的工作入口，提供了多种小工具。例如文件转码，文件乱码格式校验，日志分析与统计等。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4325" y="4991223"/>
            <a:ext cx="3288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团队成员介绍</a:t>
            </a:r>
            <a:endParaRPr lang="en-US" altLang="zh-CN" b="1" dirty="0"/>
          </a:p>
          <a:p>
            <a:r>
              <a:rPr lang="zh-CN" altLang="en-US" b="1" dirty="0"/>
              <a:t>核心开发人员：</a:t>
            </a:r>
            <a:r>
              <a:rPr lang="en-US" altLang="zh-CN" b="1" dirty="0"/>
              <a:t>Michael Chen</a:t>
            </a:r>
          </a:p>
          <a:p>
            <a:r>
              <a:rPr lang="zh-CN" altLang="en-US" b="1" dirty="0"/>
              <a:t>核心开发人员：</a:t>
            </a:r>
            <a:r>
              <a:rPr lang="en-US" altLang="zh-CN" b="1" dirty="0"/>
              <a:t>Robin </a:t>
            </a:r>
            <a:r>
              <a:rPr lang="en-US" altLang="zh-CN" b="1" dirty="0" err="1"/>
              <a:t>Xue</a:t>
            </a:r>
            <a:endParaRPr lang="en-US" altLang="zh-CN" b="1" dirty="0"/>
          </a:p>
          <a:p>
            <a:r>
              <a:rPr lang="zh-CN" altLang="en-US" b="1" dirty="0"/>
              <a:t>项目主管：</a:t>
            </a:r>
            <a:r>
              <a:rPr lang="en-US" altLang="zh-CN" b="1" dirty="0"/>
              <a:t>Bonnie </a:t>
            </a:r>
            <a:r>
              <a:rPr lang="en-US" altLang="zh-CN" b="1" dirty="0" err="1"/>
              <a:t>Xie</a:t>
            </a:r>
            <a:endParaRPr lang="en-US" altLang="zh-CN" b="1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FE217EDF-4387-488C-AB93-A700A3695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394361"/>
              </p:ext>
            </p:extLst>
          </p:nvPr>
        </p:nvGraphicFramePr>
        <p:xfrm>
          <a:off x="2792265" y="159419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8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、面临挑战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476382" y="6356350"/>
            <a:ext cx="1139636" cy="365125"/>
          </a:xfrm>
        </p:spPr>
        <p:txBody>
          <a:bodyPr/>
          <a:lstStyle/>
          <a:p>
            <a:fld id="{4B1B0860-3CE7-4EC1-80B2-E4FAEF86BBE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454" y="1535184"/>
            <a:ext cx="10982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Dialogue Team</a:t>
            </a:r>
            <a:r>
              <a:rPr lang="zh-CN" altLang="en-US" dirty="0"/>
              <a:t>是整个</a:t>
            </a:r>
            <a:r>
              <a:rPr lang="en-US" altLang="zh-CN" dirty="0"/>
              <a:t>Flow</a:t>
            </a:r>
            <a:r>
              <a:rPr lang="zh-CN" altLang="en-US" dirty="0"/>
              <a:t>中的下游环节，不仅有着承上启下的作用，同时将上游的数据转换成电子实体。众多上游</a:t>
            </a:r>
            <a:r>
              <a:rPr lang="en-US" altLang="zh-CN" dirty="0"/>
              <a:t>team</a:t>
            </a:r>
            <a:r>
              <a:rPr lang="zh-CN" altLang="en-US" dirty="0"/>
              <a:t>的数据最终交汇在</a:t>
            </a:r>
            <a:r>
              <a:rPr lang="en-US" altLang="zh-CN" dirty="0"/>
              <a:t>Dialogue team</a:t>
            </a:r>
            <a:r>
              <a:rPr lang="zh-CN" altLang="en-US" dirty="0"/>
              <a:t>，再转发到</a:t>
            </a:r>
            <a:r>
              <a:rPr lang="en-US" altLang="zh-CN" dirty="0"/>
              <a:t>ICCM</a:t>
            </a:r>
            <a:r>
              <a:rPr lang="zh-CN" altLang="en-US" dirty="0"/>
              <a:t>，</a:t>
            </a:r>
            <a:r>
              <a:rPr lang="en-US" altLang="zh-CN" dirty="0"/>
              <a:t>Fuji</a:t>
            </a:r>
            <a:r>
              <a:rPr lang="zh-CN" altLang="en-US" dirty="0"/>
              <a:t>，</a:t>
            </a:r>
            <a:r>
              <a:rPr lang="en-US" altLang="zh-CN" dirty="0" err="1"/>
              <a:t>Ondemand</a:t>
            </a:r>
            <a:r>
              <a:rPr lang="zh-CN" altLang="en-US" dirty="0"/>
              <a:t>等多个系统或平台，环境复杂且数据体量较大，是极为接近终端客户的一环。因此，如何快速处理客户的问题，提高</a:t>
            </a:r>
            <a:r>
              <a:rPr lang="en-US" altLang="zh-CN" dirty="0"/>
              <a:t>DLO JOB</a:t>
            </a:r>
            <a:r>
              <a:rPr lang="zh-CN" altLang="en-US" dirty="0"/>
              <a:t>的运行质量，是我们面临的最大的挑战。</a:t>
            </a:r>
            <a:endParaRPr lang="zh-CN" altLang="zh-CN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EC93DF1-44EB-463A-96B5-D9AE0255D1A2}"/>
              </a:ext>
            </a:extLst>
          </p:cNvPr>
          <p:cNvGrpSpPr/>
          <p:nvPr/>
        </p:nvGrpSpPr>
        <p:grpSpPr>
          <a:xfrm>
            <a:off x="469454" y="3107183"/>
            <a:ext cx="9354753" cy="3084309"/>
            <a:chOff x="469454" y="2467991"/>
            <a:chExt cx="9354753" cy="308430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5EED153-5CCD-45A1-89C9-751AAF16F1CD}"/>
                </a:ext>
              </a:extLst>
            </p:cNvPr>
            <p:cNvSpPr/>
            <p:nvPr/>
          </p:nvSpPr>
          <p:spPr>
            <a:xfrm>
              <a:off x="727969" y="2716567"/>
              <a:ext cx="736847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Card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549060A-DCBF-4C1B-B884-92E14D3F7432}"/>
                </a:ext>
              </a:extLst>
            </p:cNvPr>
            <p:cNvSpPr/>
            <p:nvPr/>
          </p:nvSpPr>
          <p:spPr>
            <a:xfrm>
              <a:off x="729448" y="3801353"/>
              <a:ext cx="735368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71CA559-E377-4E02-B8BD-50161E5BF0E9}"/>
                </a:ext>
              </a:extLst>
            </p:cNvPr>
            <p:cNvSpPr/>
            <p:nvPr/>
          </p:nvSpPr>
          <p:spPr>
            <a:xfrm>
              <a:off x="727969" y="3258960"/>
              <a:ext cx="736847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...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59B13E-7F84-4C7D-9594-B74ACDA7F1F2}"/>
                </a:ext>
              </a:extLst>
            </p:cNvPr>
            <p:cNvSpPr/>
            <p:nvPr/>
          </p:nvSpPr>
          <p:spPr>
            <a:xfrm>
              <a:off x="469454" y="2467991"/>
              <a:ext cx="1235059" cy="3036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51C6B-5508-4EB7-92F7-9C830CC140A8}"/>
                </a:ext>
              </a:extLst>
            </p:cNvPr>
            <p:cNvSpPr txBox="1"/>
            <p:nvPr/>
          </p:nvSpPr>
          <p:spPr>
            <a:xfrm>
              <a:off x="620374" y="4879022"/>
              <a:ext cx="91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Source team</a:t>
              </a:r>
              <a:endParaRPr lang="zh-CN" altLang="en-US" dirty="0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45B15A08-E51C-4762-915C-E1E86FF22A47}"/>
                </a:ext>
              </a:extLst>
            </p:cNvPr>
            <p:cNvSpPr/>
            <p:nvPr/>
          </p:nvSpPr>
          <p:spPr>
            <a:xfrm>
              <a:off x="2024109" y="3737499"/>
              <a:ext cx="1038687" cy="3195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C15F1A7-78DE-4342-81BC-B95B9E5D1AE9}"/>
                </a:ext>
              </a:extLst>
            </p:cNvPr>
            <p:cNvSpPr/>
            <p:nvPr/>
          </p:nvSpPr>
          <p:spPr>
            <a:xfrm>
              <a:off x="3258522" y="2489190"/>
              <a:ext cx="1235059" cy="3036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2117CF-A19D-40E1-95C8-234185FD0F8C}"/>
                </a:ext>
              </a:extLst>
            </p:cNvPr>
            <p:cNvSpPr/>
            <p:nvPr/>
          </p:nvSpPr>
          <p:spPr>
            <a:xfrm>
              <a:off x="3431637" y="2790490"/>
              <a:ext cx="736847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GCI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88E76F6-E4E7-489F-BD5C-0AA8EBF4DE31}"/>
                </a:ext>
              </a:extLst>
            </p:cNvPr>
            <p:cNvSpPr/>
            <p:nvPr/>
          </p:nvSpPr>
          <p:spPr>
            <a:xfrm>
              <a:off x="3433116" y="3875276"/>
              <a:ext cx="735368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CYS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6219C4-ADE3-4BC7-B94F-921634F63CEE}"/>
                </a:ext>
              </a:extLst>
            </p:cNvPr>
            <p:cNvSpPr/>
            <p:nvPr/>
          </p:nvSpPr>
          <p:spPr>
            <a:xfrm>
              <a:off x="3431637" y="3332883"/>
              <a:ext cx="736847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...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3EE23BB-205F-4ED4-8C23-D7F9FBB3CC74}"/>
                </a:ext>
              </a:extLst>
            </p:cNvPr>
            <p:cNvSpPr txBox="1"/>
            <p:nvPr/>
          </p:nvSpPr>
          <p:spPr>
            <a:xfrm>
              <a:off x="3418319" y="4857823"/>
              <a:ext cx="91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Middle</a:t>
              </a:r>
            </a:p>
            <a:p>
              <a:r>
                <a:rPr lang="en-US" altLang="zh-CN" dirty="0"/>
                <a:t>team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1010661-126B-4B03-BA0F-C9BDFA6036A8}"/>
                </a:ext>
              </a:extLst>
            </p:cNvPr>
            <p:cNvSpPr/>
            <p:nvPr/>
          </p:nvSpPr>
          <p:spPr>
            <a:xfrm>
              <a:off x="8589148" y="2516137"/>
              <a:ext cx="1235059" cy="30361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9B474FF-004E-4BE1-A94E-05C7D83E27A9}"/>
                </a:ext>
              </a:extLst>
            </p:cNvPr>
            <p:cNvSpPr/>
            <p:nvPr/>
          </p:nvSpPr>
          <p:spPr>
            <a:xfrm>
              <a:off x="8724207" y="2907437"/>
              <a:ext cx="810410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ICCM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04F965E-D6C7-40BD-AE48-5DCFA9B3BC6B}"/>
                </a:ext>
              </a:extLst>
            </p:cNvPr>
            <p:cNvSpPr/>
            <p:nvPr/>
          </p:nvSpPr>
          <p:spPr>
            <a:xfrm>
              <a:off x="8725686" y="3992223"/>
              <a:ext cx="735368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OND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1641417-6FE5-40D1-B2F0-1154437C0090}"/>
                </a:ext>
              </a:extLst>
            </p:cNvPr>
            <p:cNvSpPr/>
            <p:nvPr/>
          </p:nvSpPr>
          <p:spPr>
            <a:xfrm>
              <a:off x="8724207" y="3449830"/>
              <a:ext cx="736847" cy="381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FUJI</a:t>
              </a: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07F66491-1102-4B05-8E83-1F71096E1D6F}"/>
                </a:ext>
              </a:extLst>
            </p:cNvPr>
            <p:cNvSpPr/>
            <p:nvPr/>
          </p:nvSpPr>
          <p:spPr>
            <a:xfrm>
              <a:off x="4689307" y="3737499"/>
              <a:ext cx="1038687" cy="3195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38F63E2-6E60-4F99-B378-241E67917BCD}"/>
                </a:ext>
              </a:extLst>
            </p:cNvPr>
            <p:cNvSpPr/>
            <p:nvPr/>
          </p:nvSpPr>
          <p:spPr>
            <a:xfrm>
              <a:off x="6022021" y="3486450"/>
              <a:ext cx="1038687" cy="754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DLO</a:t>
              </a:r>
              <a:endParaRPr lang="zh-CN" altLang="en-US" dirty="0"/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BF6C83FA-2044-4B12-B742-5086513CC79E}"/>
                </a:ext>
              </a:extLst>
            </p:cNvPr>
            <p:cNvSpPr/>
            <p:nvPr/>
          </p:nvSpPr>
          <p:spPr>
            <a:xfrm>
              <a:off x="7365392" y="3714623"/>
              <a:ext cx="1038687" cy="3195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E75ACDC-F5C9-4DE1-8F02-8248464881C6}"/>
                </a:ext>
              </a:extLst>
            </p:cNvPr>
            <p:cNvSpPr txBox="1"/>
            <p:nvPr/>
          </p:nvSpPr>
          <p:spPr>
            <a:xfrm>
              <a:off x="8645165" y="4857822"/>
              <a:ext cx="11230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Down-stream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124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、解决方案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454" y="1535184"/>
            <a:ext cx="10982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客户问题主要有以下几类：</a:t>
            </a:r>
            <a:endParaRPr lang="en-US" altLang="zh-CN" dirty="0"/>
          </a:p>
          <a:p>
            <a:r>
              <a:rPr lang="en-US" altLang="zh-CN" dirty="0"/>
              <a:t>1.JOB</a:t>
            </a:r>
            <a:r>
              <a:rPr lang="zh-CN" altLang="en-US" dirty="0"/>
              <a:t>没有准时运行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对数据有疑问，例如本该收到电子信件，确收到了纸质账单</a:t>
            </a:r>
            <a:endParaRPr lang="en-US" altLang="zh-CN" dirty="0"/>
          </a:p>
          <a:p>
            <a:r>
              <a:rPr lang="zh-CN" altLang="en-US" dirty="0"/>
              <a:t>主要原因有以下几种：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上游的数据包含非法字符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上游的数据指定的数据标志与客户预想的不一致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之前</a:t>
            </a:r>
            <a:r>
              <a:rPr lang="en-US" altLang="zh-CN" dirty="0"/>
              <a:t>DLO</a:t>
            </a:r>
            <a:r>
              <a:rPr lang="zh-CN" altLang="en-US" dirty="0"/>
              <a:t>的解决做法是从上游数据中文本搜索相关字符，寻找问题引发原因，遇到较大的数据，例如</a:t>
            </a:r>
            <a:r>
              <a:rPr lang="en-US" altLang="zh-CN" dirty="0"/>
              <a:t>10G</a:t>
            </a:r>
            <a:r>
              <a:rPr lang="zh-CN" altLang="en-US" dirty="0"/>
              <a:t>左右的文本时该方法就很吃力。现在我们通过编写小程序：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将日常的非法字符整理，对文件进行处理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指定需要提取的数据的关键</a:t>
            </a:r>
            <a:r>
              <a:rPr lang="en-US" altLang="zh-CN" dirty="0"/>
              <a:t>key</a:t>
            </a:r>
            <a:r>
              <a:rPr lang="zh-CN" altLang="en-US" dirty="0"/>
              <a:t>，取出相关数据进行校验，忽略其他无关数据。</a:t>
            </a:r>
            <a:endParaRPr lang="en-US" altLang="zh-CN" dirty="0"/>
          </a:p>
          <a:p>
            <a:r>
              <a:rPr lang="zh-CN" altLang="en-US" dirty="0"/>
              <a:t>通过程序优化后，对于上述问题在</a:t>
            </a:r>
            <a:r>
              <a:rPr lang="en-US" altLang="zh-CN" dirty="0"/>
              <a:t>1</a:t>
            </a:r>
            <a:r>
              <a:rPr lang="zh-CN" altLang="en-US" dirty="0"/>
              <a:t>个小时之内即可完成定位，提高日常运维效率</a:t>
            </a:r>
            <a:r>
              <a:rPr lang="en-US" altLang="zh-CN" dirty="0"/>
              <a:t>60%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0404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、解决方案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454" y="1535184"/>
            <a:ext cx="10982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Dialogue</a:t>
            </a:r>
            <a:r>
              <a:rPr lang="zh-CN" altLang="en-US" dirty="0"/>
              <a:t>项目问题主要有以下几类：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缺乏统计报表工具</a:t>
            </a:r>
            <a:endParaRPr lang="en-US" altLang="zh-CN" dirty="0"/>
          </a:p>
          <a:p>
            <a:r>
              <a:rPr lang="en-US" altLang="zh-CN" dirty="0"/>
              <a:t>2.Control-M service unavailable</a:t>
            </a:r>
          </a:p>
          <a:p>
            <a:r>
              <a:rPr lang="zh-CN" altLang="en-US" dirty="0"/>
              <a:t>主要原因有分别为：</a:t>
            </a:r>
            <a:endParaRPr lang="en-US" altLang="zh-CN" dirty="0"/>
          </a:p>
          <a:p>
            <a:r>
              <a:rPr lang="en-US" altLang="zh-CN" dirty="0"/>
              <a:t>1.DLO</a:t>
            </a:r>
            <a:r>
              <a:rPr lang="zh-CN" altLang="en-US" dirty="0"/>
              <a:t>原有的开发工具中缺乏相关报表业务</a:t>
            </a:r>
            <a:endParaRPr lang="en-US" altLang="zh-CN" dirty="0"/>
          </a:p>
          <a:p>
            <a:r>
              <a:rPr lang="en-US" altLang="zh-CN" dirty="0"/>
              <a:t>2.CTM</a:t>
            </a:r>
            <a:r>
              <a:rPr lang="zh-CN" altLang="en-US" dirty="0"/>
              <a:t>服务更新或出现异常导致工具不可用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现在我们通过编写小程序：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生成报表，通过报表可以分析</a:t>
            </a:r>
            <a:r>
              <a:rPr lang="en-US" altLang="zh-CN" dirty="0"/>
              <a:t>DLO</a:t>
            </a:r>
            <a:r>
              <a:rPr lang="zh-CN" altLang="en-US" dirty="0"/>
              <a:t>的业务瓶颈，提前发现可能会出现的异常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直接得到手动运行</a:t>
            </a:r>
            <a:r>
              <a:rPr lang="en-US" altLang="zh-CN" dirty="0"/>
              <a:t>JOB</a:t>
            </a:r>
            <a:r>
              <a:rPr lang="zh-CN" altLang="en-US" dirty="0"/>
              <a:t>的</a:t>
            </a:r>
            <a:r>
              <a:rPr lang="en-US" altLang="zh-CN" dirty="0"/>
              <a:t>Linux Command</a:t>
            </a:r>
            <a:r>
              <a:rPr lang="zh-CN" altLang="en-US" dirty="0"/>
              <a:t>，一定程度上摆脱工具的限制。</a:t>
            </a:r>
            <a:endParaRPr lang="en-US" altLang="zh-CN" dirty="0"/>
          </a:p>
          <a:p>
            <a:r>
              <a:rPr lang="zh-CN" altLang="en-US" dirty="0"/>
              <a:t>通过程序优化后，提高日常运维效率</a:t>
            </a:r>
            <a:r>
              <a:rPr lang="en-US" altLang="zh-CN" dirty="0"/>
              <a:t>30%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76423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、创新过程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454" y="1535184"/>
            <a:ext cx="10982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DLO</a:t>
            </a:r>
            <a:r>
              <a:rPr lang="zh-CN" altLang="en-US" dirty="0"/>
              <a:t>的开发工具基本都很成熟，但是在处理一些日常细节问题时会有种大炮打蚊子的感觉，使用起来十分笨重，无法快速反应。通过几个月的</a:t>
            </a:r>
            <a:r>
              <a:rPr lang="en-US" altLang="zh-CN" dirty="0" err="1"/>
              <a:t>DailySupport</a:t>
            </a:r>
            <a:r>
              <a:rPr lang="zh-CN" altLang="en-US" dirty="0"/>
              <a:t>和与同事们的日常交流，探索总结</a:t>
            </a:r>
            <a:r>
              <a:rPr lang="en-US" altLang="zh-CN" dirty="0"/>
              <a:t>DLO</a:t>
            </a:r>
            <a:r>
              <a:rPr lang="zh-CN" altLang="en-US" dirty="0"/>
              <a:t>的常见案例，与</a:t>
            </a:r>
            <a:r>
              <a:rPr lang="en-US" altLang="zh-CN" dirty="0"/>
              <a:t>leader</a:t>
            </a:r>
            <a:r>
              <a:rPr lang="zh-CN" altLang="en-US" dirty="0"/>
              <a:t>和同事分析得出结论，可以将大型工具的一部分功能抽离出来，做一个轻便小巧的工具库，方便日常工作使用。于是“</a:t>
            </a:r>
            <a:r>
              <a:rPr lang="en-US" altLang="zh-CN" dirty="0"/>
              <a:t>DLO TOOLS</a:t>
            </a:r>
            <a:r>
              <a:rPr lang="zh-CN" altLang="en-US" dirty="0"/>
              <a:t>”应运而生。</a:t>
            </a:r>
            <a:endParaRPr lang="zh-CN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86CD6E-F52E-43B8-93F7-D04E069B07DF}"/>
              </a:ext>
            </a:extLst>
          </p:cNvPr>
          <p:cNvSpPr txBox="1"/>
          <p:nvPr/>
        </p:nvSpPr>
        <p:spPr>
          <a:xfrm>
            <a:off x="469454" y="3155847"/>
            <a:ext cx="1098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从最开始整合历史工具到研发新的工具，“</a:t>
            </a:r>
            <a:r>
              <a:rPr lang="en-US" altLang="zh-CN" dirty="0"/>
              <a:t>DLO TOOLS</a:t>
            </a:r>
            <a:r>
              <a:rPr lang="zh-CN" altLang="en-US" dirty="0"/>
              <a:t>”逐渐开始演变，从最初的一个简单的小程序逐渐整合成一个工具库，从最早的针对性解决问题到提高通用性。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1240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</a:t>
            </a:r>
            <a:r>
              <a:rPr kumimoji="1" lang="zh-CN" altLang="en-US" dirty="0"/>
              <a:t>、项目市场、收益分析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454" y="1535184"/>
            <a:ext cx="10982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篇幅：一页</a:t>
            </a:r>
          </a:p>
          <a:p>
            <a:r>
              <a:rPr lang="zh-CN" altLang="zh-CN" dirty="0"/>
              <a:t>要求：描述客户对此案例的反应，比如，给了我方更多的机会（以收入），向同行推荐了我方（尽可能以收入），未来可预期的机会（以收入）；描述客户因此案例对我方其他形式的高度认可、信任和满意度，比如，较高规格的表彰等。</a:t>
            </a:r>
          </a:p>
        </p:txBody>
      </p:sp>
    </p:spTree>
    <p:extLst>
      <p:ext uri="{BB962C8B-B14F-4D97-AF65-F5344CB8AC3E}">
        <p14:creationId xmlns:p14="http://schemas.microsoft.com/office/powerpoint/2010/main" val="134515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</a:t>
            </a:r>
            <a:r>
              <a:rPr kumimoji="1" lang="zh-CN" altLang="en-US" dirty="0"/>
              <a:t>、自主知识产权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B0860-3CE7-4EC1-80B2-E4FAEF86BBE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9454" y="1535184"/>
            <a:ext cx="1098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篇幅：一页</a:t>
            </a:r>
          </a:p>
          <a:p>
            <a:r>
              <a:rPr lang="zh-CN" altLang="zh-CN" dirty="0"/>
              <a:t>要求：说明该创新案例是否可转化为我司的知识产权，若否，请解释原因，若是，请给出计划。</a:t>
            </a:r>
          </a:p>
        </p:txBody>
      </p:sp>
    </p:spTree>
    <p:extLst>
      <p:ext uri="{BB962C8B-B14F-4D97-AF65-F5344CB8AC3E}">
        <p14:creationId xmlns:p14="http://schemas.microsoft.com/office/powerpoint/2010/main" val="3857515778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 1">
      <a:dk1>
        <a:sysClr val="windowText" lastClr="000000"/>
      </a:dk1>
      <a:lt1>
        <a:sysClr val="window" lastClr="FFFFFF"/>
      </a:lt1>
      <a:dk2>
        <a:srgbClr val="41615B"/>
      </a:dk2>
      <a:lt2>
        <a:srgbClr val="E7E6E6"/>
      </a:lt2>
      <a:accent1>
        <a:srgbClr val="26AB8E"/>
      </a:accent1>
      <a:accent2>
        <a:srgbClr val="ED7D31"/>
      </a:accent2>
      <a:accent3>
        <a:srgbClr val="F2F2F2"/>
      </a:accent3>
      <a:accent4>
        <a:srgbClr val="FFC000"/>
      </a:accent4>
      <a:accent5>
        <a:srgbClr val="6F3B55"/>
      </a:accent5>
      <a:accent6>
        <a:srgbClr val="85C0FB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24310</TotalTime>
  <Words>930</Words>
  <Application>Microsoft Office PowerPoint</Application>
  <PresentationFormat>宽屏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自定义设计方案</vt:lpstr>
      <vt:lpstr>零距离创新案例名称</vt:lpstr>
      <vt:lpstr>PowerPoint 演示文稿</vt:lpstr>
      <vt:lpstr>1、项目简介</vt:lpstr>
      <vt:lpstr>2、面临挑战</vt:lpstr>
      <vt:lpstr>3、解决方案</vt:lpstr>
      <vt:lpstr>3、解决方案</vt:lpstr>
      <vt:lpstr>4、创新过程</vt:lpstr>
      <vt:lpstr>5、项目市场、收益分析</vt:lpstr>
      <vt:lpstr>6、自主知识产权</vt:lpstr>
      <vt:lpstr>7、小结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IIG战略市场部（作业一）</dc:title>
  <dc:creator>Administrator</dc:creator>
  <cp:lastModifiedBy>S C</cp:lastModifiedBy>
  <cp:revision>965</cp:revision>
  <dcterms:created xsi:type="dcterms:W3CDTF">2015-05-05T08:02:00Z</dcterms:created>
  <dcterms:modified xsi:type="dcterms:W3CDTF">2019-05-14T17:38:52Z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