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3"/>
  </p:sldMasterIdLst>
  <p:notesMasterIdLst>
    <p:notesMasterId r:id="rId5"/>
  </p:notesMasterIdLst>
  <p:handoutMasterIdLst>
    <p:handoutMasterId r:id="rId29"/>
  </p:handoutMasterIdLst>
  <p:sldIdLst>
    <p:sldId id="747" r:id="rId4"/>
    <p:sldId id="880" r:id="rId6"/>
    <p:sldId id="818" r:id="rId7"/>
    <p:sldId id="824" r:id="rId8"/>
    <p:sldId id="826" r:id="rId9"/>
    <p:sldId id="834" r:id="rId10"/>
    <p:sldId id="862" r:id="rId11"/>
    <p:sldId id="851" r:id="rId12"/>
    <p:sldId id="863" r:id="rId13"/>
    <p:sldId id="852" r:id="rId14"/>
    <p:sldId id="864" r:id="rId15"/>
    <p:sldId id="853" r:id="rId16"/>
    <p:sldId id="854" r:id="rId17"/>
    <p:sldId id="865" r:id="rId18"/>
    <p:sldId id="855" r:id="rId19"/>
    <p:sldId id="856" r:id="rId20"/>
    <p:sldId id="857" r:id="rId21"/>
    <p:sldId id="858" r:id="rId22"/>
    <p:sldId id="859" r:id="rId23"/>
    <p:sldId id="860" r:id="rId24"/>
    <p:sldId id="861" r:id="rId25"/>
    <p:sldId id="832" r:id="rId26"/>
    <p:sldId id="866" r:id="rId27"/>
    <p:sldId id="815" r:id="rId28"/>
  </p:sldIdLst>
  <p:sldSz cx="9144000" cy="6858000" type="screen4x3"/>
  <p:notesSz cx="7099300" cy="10234295"/>
  <p:defaultTextStyle>
    <a:defPPr>
      <a:defRPr lang="zh-CN"/>
    </a:defPPr>
    <a:lvl1pPr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1pPr>
    <a:lvl2pPr marL="457200"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2pPr>
    <a:lvl3pPr marL="914400"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3pPr>
    <a:lvl4pPr marL="1371600"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4pPr>
    <a:lvl5pPr marL="1828800"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细黑" panose="0201060004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oop" initials=""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2FDB2607-1784-4EEB-B798-7EB5836EED8A}">
        <p14:showMediaCtrls xmlns:p14="http://schemas.microsoft.com/office/powerpoint/2010/main" val="1"/>
      </p:ext>
    </p:extLst>
  </p:showPr>
  <p:clrMru>
    <a:srgbClr val="777777"/>
    <a:srgbClr val="FFC5B7"/>
    <a:srgbClr val="8EC6E2"/>
    <a:srgbClr val="AED6EA"/>
    <a:srgbClr val="52A7D2"/>
    <a:srgbClr val="800000"/>
    <a:srgbClr val="006699"/>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8" autoAdjust="0"/>
    <p:restoredTop sz="93865" autoAdjust="0"/>
  </p:normalViewPr>
  <p:slideViewPr>
    <p:cSldViewPr snapToGrid="0">
      <p:cViewPr varScale="1">
        <p:scale>
          <a:sx n="80" d="100"/>
          <a:sy n="80" d="100"/>
        </p:scale>
        <p:origin x="-1512" y="-90"/>
      </p:cViewPr>
      <p:guideLst>
        <p:guide orient="horz" pos="641"/>
        <p:guide pos="47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333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ea typeface="宋体" panose="02010600030101010101" pitchFamily="2" charset="-122"/>
              </a:defRPr>
            </a:lvl1pPr>
          </a:lstStyle>
          <a:p>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ea typeface="宋体" panose="02010600030101010101" pitchFamily="2" charset="-122"/>
              </a:defRPr>
            </a:lvl1pPr>
          </a:lstStyle>
          <a:p>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ea typeface="宋体" panose="02010600030101010101" pitchFamily="2" charset="-122"/>
              </a:defRPr>
            </a:lvl1pPr>
          </a:lstStyle>
          <a:p>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ea typeface="宋体" panose="02010600030101010101" pitchFamily="2" charset="-122"/>
              </a:defRPr>
            </a:lvl1pPr>
          </a:lstStyle>
          <a:p>
            <a:fld id="{28484A1F-25B5-4652-91B7-C59AE868E5A0}" type="slidenum">
              <a:rPr lang="en-US" altLang="zh-CN"/>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Rot="1" noChangeAspect="1" noChangeArrowheads="1" noTextEdit="1"/>
          </p:cNvSpPr>
          <p:nvPr>
            <p:ph type="sldImg" idx="2"/>
          </p:nvPr>
        </p:nvSpPr>
        <p:spPr bwMode="auto">
          <a:xfrm>
            <a:off x="1144800" y="1047600"/>
            <a:ext cx="4572000" cy="3429000"/>
          </a:xfrm>
          <a:prstGeom prst="rect">
            <a:avLst/>
          </a:prstGeom>
          <a:noFill/>
          <a:ln w="9525">
            <a:solidFill>
              <a:srgbClr val="000000"/>
            </a:solidFill>
            <a:miter lim="800000"/>
          </a:ln>
          <a:effectLst/>
        </p:spPr>
      </p:sp>
      <p:sp>
        <p:nvSpPr>
          <p:cNvPr id="14341" name="Rectangle 5"/>
          <p:cNvSpPr>
            <a:spLocks noGrp="1" noChangeArrowheads="1"/>
          </p:cNvSpPr>
          <p:nvPr>
            <p:ph type="body" sz="quarter" idx="3"/>
          </p:nvPr>
        </p:nvSpPr>
        <p:spPr bwMode="auto">
          <a:xfrm>
            <a:off x="1144800" y="4644000"/>
            <a:ext cx="4572000" cy="4114800"/>
          </a:xfrm>
          <a:prstGeom prst="rect">
            <a:avLst/>
          </a:prstGeom>
          <a:noFill/>
          <a:ln w="9525">
            <a:noFill/>
            <a:miter lim="800000"/>
          </a:ln>
          <a:effectLst/>
        </p:spPr>
        <p:txBody>
          <a:bodyPr vert="horz" wrap="square" lIns="96791" tIns="48396" rIns="96791" bIns="48396"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Tree>
  </p:cSld>
  <p:clrMap bg1="lt1" tx1="dk1" bg2="lt2" tx2="dk2" accent1="accent1" accent2="accent2" accent3="accent3" accent4="accent4" accent5="accent5" accent6="accent6" hlink="hlink" folHlink="folHlink"/>
  <p:hf sldNum="0" hdr="0" ftr="0" dt="0"/>
  <p:notesStyle>
    <a:lvl1pPr algn="l" rtl="0" fontAlgn="base">
      <a:lnSpc>
        <a:spcPct val="125000"/>
      </a:lnSpc>
      <a:spcBef>
        <a:spcPct val="0"/>
      </a:spcBef>
      <a:spcAft>
        <a:spcPts val="300"/>
      </a:spcAft>
      <a:buSzPct val="70000"/>
      <a:buFont typeface="Wingdings" panose="05000000000000000000" pitchFamily="2" charset="2"/>
      <a:tabLst>
        <a:tab pos="361950" algn="l"/>
      </a:tabLst>
      <a:defRPr sz="1200" kern="1200">
        <a:solidFill>
          <a:schemeClr val="tx1"/>
        </a:solidFill>
        <a:latin typeface="FrutigerNext LT Regular" pitchFamily="34" charset="0"/>
        <a:ea typeface="华文细黑" panose="02010600040101010101" pitchFamily="2" charset="-122"/>
        <a:cs typeface="+mn-cs"/>
      </a:defRPr>
    </a:lvl1pPr>
    <a:lvl2pPr marL="361950" indent="-182880" algn="l" rtl="0" fontAlgn="base">
      <a:lnSpc>
        <a:spcPct val="125000"/>
      </a:lnSpc>
      <a:spcBef>
        <a:spcPct val="0"/>
      </a:spcBef>
      <a:spcAft>
        <a:spcPts val="300"/>
      </a:spcAft>
      <a:buSzPct val="50000"/>
      <a:buFont typeface="Wingdings" panose="05000000000000000000" pitchFamily="2" charset="2"/>
      <a:buChar char="l"/>
      <a:tabLst>
        <a:tab pos="361950" algn="l"/>
      </a:tabLst>
      <a:defRPr sz="1100" kern="1200">
        <a:solidFill>
          <a:schemeClr val="tx1"/>
        </a:solidFill>
        <a:latin typeface="FrutigerNext LT Regular" pitchFamily="34" charset="0"/>
        <a:ea typeface="华文细黑" panose="02010600040101010101" pitchFamily="2" charset="-122"/>
        <a:cs typeface="+mn-cs"/>
      </a:defRPr>
    </a:lvl2pPr>
    <a:lvl3pPr marL="809625" indent="-180975" algn="l" rtl="0" fontAlgn="base">
      <a:lnSpc>
        <a:spcPct val="125000"/>
      </a:lnSpc>
      <a:spcBef>
        <a:spcPct val="0"/>
      </a:spcBef>
      <a:spcAft>
        <a:spcPts val="300"/>
      </a:spcAft>
      <a:buSzPct val="50000"/>
      <a:buFont typeface="Wingdings" panose="05000000000000000000" pitchFamily="2" charset="2"/>
      <a:buChar char="n"/>
      <a:tabLst>
        <a:tab pos="361950" algn="l"/>
      </a:tabLst>
      <a:defRPr sz="1100" kern="1200">
        <a:solidFill>
          <a:schemeClr val="tx1"/>
        </a:solidFill>
        <a:latin typeface="FrutigerNext LT Regular" pitchFamily="34" charset="0"/>
        <a:ea typeface="华文细黑" panose="02010600040101010101" pitchFamily="2" charset="-122"/>
        <a:cs typeface="+mn-cs"/>
      </a:defRPr>
    </a:lvl3pPr>
    <a:lvl4pPr marL="1257300" indent="-180975" algn="l" rtl="0" fontAlgn="base">
      <a:lnSpc>
        <a:spcPct val="125000"/>
      </a:lnSpc>
      <a:spcBef>
        <a:spcPct val="30000"/>
      </a:spcBef>
      <a:spcAft>
        <a:spcPts val="300"/>
      </a:spcAft>
      <a:buChar char="•"/>
      <a:tabLst>
        <a:tab pos="361950" algn="l"/>
      </a:tabLst>
      <a:defRPr sz="1100" kern="1200">
        <a:solidFill>
          <a:schemeClr val="tx1"/>
        </a:solidFill>
        <a:latin typeface="FrutigerNext LT Regular" pitchFamily="34" charset="0"/>
        <a:ea typeface="华文细黑" panose="02010600040101010101" pitchFamily="2" charset="-122"/>
        <a:cs typeface="+mn-cs"/>
      </a:defRPr>
    </a:lvl4pPr>
    <a:lvl5pPr marL="1828800" algn="l" rtl="0" fontAlgn="base">
      <a:lnSpc>
        <a:spcPct val="125000"/>
      </a:lnSpc>
      <a:spcBef>
        <a:spcPct val="30000"/>
      </a:spcBef>
      <a:spcAft>
        <a:spcPts val="300"/>
      </a:spcAft>
      <a:tabLst>
        <a:tab pos="361950" algn="l"/>
      </a:tabLst>
      <a:defRPr sz="1100" kern="1200">
        <a:solidFill>
          <a:schemeClr val="tx1"/>
        </a:solidFill>
        <a:latin typeface="FrutigerNext LT Regular"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5" name="Rectangle 3"/>
          <p:cNvSpPr>
            <a:spLocks noGrp="1" noChangeArrowheads="1"/>
          </p:cNvSpPr>
          <p:nvPr>
            <p:ph type="body" idx="1"/>
          </p:nvPr>
        </p:nvSpPr>
        <p:spPr/>
        <p:txBody>
          <a:bodyPr>
            <a:normAutofit/>
          </a:bodyPr>
          <a:lstStyle/>
          <a:p>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3" name="Rectangle 3"/>
          <p:cNvSpPr>
            <a:spLocks noGrp="1" noChangeArrowheads="1"/>
          </p:cNvSpPr>
          <p:nvPr>
            <p:ph type="body" idx="1"/>
          </p:nvPr>
        </p:nvSpPr>
        <p:spPr/>
        <p:txBody>
          <a:bodyPr>
            <a:normAutofit/>
          </a:bodyPr>
          <a:lstStyle/>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1" name="Rectangle 3"/>
          <p:cNvSpPr>
            <a:spLocks noGrp="1" noChangeArrowheads="1"/>
          </p:cNvSpPr>
          <p:nvPr>
            <p:ph type="body" idx="1"/>
          </p:nvPr>
        </p:nvSpPr>
        <p:spPr/>
        <p:txBody>
          <a:bodyPr>
            <a:normAutofit/>
          </a:bodyPr>
          <a:lstStyle/>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579" name="Rectangle 3"/>
          <p:cNvSpPr>
            <a:spLocks noGrp="1" noChangeArrowheads="1"/>
          </p:cNvSpPr>
          <p:nvPr>
            <p:ph type="body" idx="1"/>
          </p:nvPr>
        </p:nvSpPr>
        <p:spPr/>
        <p:txBody>
          <a:bodyPr>
            <a:normAutofit/>
          </a:bodyPr>
          <a:lstStyle/>
          <a:p>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7" name="Rectangle 3"/>
          <p:cNvSpPr>
            <a:spLocks noGrp="1" noChangeArrowheads="1"/>
          </p:cNvSpPr>
          <p:nvPr>
            <p:ph type="body" idx="1"/>
          </p:nvPr>
        </p:nvSpPr>
        <p:spPr/>
        <p:txBody>
          <a:bodyPr>
            <a:normAutofit/>
          </a:bodyPr>
          <a:lstStyle/>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5" name="Rectangle 3"/>
          <p:cNvSpPr>
            <a:spLocks noGrp="1" noChangeArrowheads="1"/>
          </p:cNvSpPr>
          <p:nvPr>
            <p:ph type="body" idx="1"/>
          </p:nvPr>
        </p:nvSpPr>
        <p:spPr/>
        <p:txBody>
          <a:bodyPr>
            <a:normAutofit/>
          </a:bodyPr>
          <a:lstStyle/>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3" name="Rectangle 3"/>
          <p:cNvSpPr>
            <a:spLocks noGrp="1" noChangeArrowheads="1"/>
          </p:cNvSpPr>
          <p:nvPr>
            <p:ph type="body" idx="1"/>
          </p:nvPr>
        </p:nvSpPr>
        <p:spPr/>
        <p:txBody>
          <a:bodyPr>
            <a:normAutofit lnSpcReduction="10000"/>
          </a:bodyPr>
          <a:lstStyle/>
          <a:p>
            <a:endParaRPr lang="zh-CN" altLang="en-US" dirty="0"/>
          </a:p>
        </p:txBody>
      </p:sp>
      <p:sp>
        <p:nvSpPr>
          <p:cNvPr id="5" name="幻灯片图像占位符 4"/>
          <p:cNvSpPr>
            <a:spLocks noGrp="1" noRot="1" noChangeAspect="1"/>
          </p:cNvSpPr>
          <p:nvPr>
            <p:ph type="sldImg"/>
          </p:nvPr>
        </p:nvSpPr>
        <p:spPr>
          <a:xfrm>
            <a:off x="1144588" y="1047750"/>
            <a:ext cx="4572000" cy="342900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44588" y="1047750"/>
            <a:ext cx="4572000" cy="3429000"/>
          </a:xfrm>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9" name="Rectangle 3"/>
          <p:cNvSpPr>
            <a:spLocks noGrp="1" noChangeArrowheads="1"/>
          </p:cNvSpPr>
          <p:nvPr>
            <p:ph type="body" idx="1"/>
          </p:nvPr>
        </p:nvSpPr>
        <p:spPr/>
        <p:txBody>
          <a:bodyPr>
            <a:normAutofit/>
          </a:bodyPr>
          <a:lstStyle/>
          <a:p>
            <a:endParaRPr lang="zh-CN" altLang="en-US" dirty="0"/>
          </a:p>
        </p:txBody>
      </p:sp>
      <p:sp>
        <p:nvSpPr>
          <p:cNvPr id="5" name="幻灯片图像占位符 4"/>
          <p:cNvSpPr>
            <a:spLocks noGrp="1" noRot="1" noChangeAspect="1"/>
          </p:cNvSpPr>
          <p:nvPr>
            <p:ph type="sldImg"/>
          </p:nvPr>
        </p:nvSpPr>
        <p:spPr>
          <a:xfrm>
            <a:off x="1144588" y="1047750"/>
            <a:ext cx="4572000" cy="342900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44588" y="1047750"/>
            <a:ext cx="4572000" cy="3429000"/>
          </a:xfrm>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4021294" y="9721106"/>
            <a:ext cx="3076363" cy="511731"/>
          </a:xfrm>
          <a:prstGeom prst="rect">
            <a:avLst/>
          </a:prstGeom>
        </p:spPr>
        <p:txBody>
          <a:bodyPr lIns="99048" tIns="49524" rIns="99048" bIns="49524"/>
          <a:lstStyle/>
          <a:p>
            <a:fld id="{02B847E7-F35C-4FDE-BB78-ECDA2AAAE64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20" name="Rectangle 4"/>
          <p:cNvSpPr>
            <a:spLocks noGrp="1" noChangeArrowheads="1"/>
          </p:cNvSpPr>
          <p:nvPr>
            <p:ph type="body" idx="1"/>
          </p:nvPr>
        </p:nvSpPr>
        <p:spPr/>
        <p:txBody>
          <a:bodyPr>
            <a:normAutofit/>
          </a:bodyPr>
          <a:lstStyle/>
          <a:p>
            <a:endParaRPr lang="zh-CN" altLang="en-US"/>
          </a:p>
        </p:txBody>
      </p:sp>
      <p:sp>
        <p:nvSpPr>
          <p:cNvPr id="5" name="幻灯片图像占位符 4"/>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9" name="Rectangle 3"/>
          <p:cNvSpPr>
            <a:spLocks noGrp="1" noChangeArrowheads="1"/>
          </p:cNvSpPr>
          <p:nvPr>
            <p:ph type="body" idx="1"/>
          </p:nvPr>
        </p:nvSpPr>
        <p:spPr/>
        <p:txBody>
          <a:bodyPr>
            <a:normAutofit/>
          </a:bodyPr>
          <a:lstStyle/>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normAutofit/>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p:txBody>
          <a:bodyPr>
            <a:normAutofit/>
          </a:bodyPr>
          <a:lstStyle/>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466370" name="Picture 2"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p:spPr>
      </p:pic>
      <p:pic>
        <p:nvPicPr>
          <p:cNvPr id="1466371" name="Picture 3"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1466372" name="Rectangle 4"/>
          <p:cNvSpPr>
            <a:spLocks noGrp="1" noChangeArrowheads="1"/>
          </p:cNvSpPr>
          <p:nvPr>
            <p:ph type="ctrTitle" sz="quarter"/>
          </p:nvPr>
        </p:nvSpPr>
        <p:spPr>
          <a:xfrm>
            <a:off x="647700" y="1392238"/>
            <a:ext cx="5303838" cy="1666875"/>
          </a:xfrm>
        </p:spPr>
        <p:txBody>
          <a:bodyPr/>
          <a:lstStyle>
            <a:lvl1pPr>
              <a:defRPr sz="4000">
                <a:solidFill>
                  <a:schemeClr val="bg1"/>
                </a:solidFill>
              </a:defRPr>
            </a:lvl1pPr>
          </a:lstStyle>
          <a:p>
            <a:r>
              <a:rPr lang="zh-CN" altLang="en-US"/>
              <a:t>单击此处编辑母版标题样式</a:t>
            </a:r>
            <a:endParaRPr lang="zh-CN" altLang="en-US"/>
          </a:p>
        </p:txBody>
      </p:sp>
      <p:sp>
        <p:nvSpPr>
          <p:cNvPr id="1466375" name="Text Box 7"/>
          <p:cNvSpPr txBox="1">
            <a:spLocks noChangeArrowheads="1"/>
          </p:cNvSpPr>
          <p:nvPr/>
        </p:nvSpPr>
        <p:spPr bwMode="auto">
          <a:xfrm>
            <a:off x="7224713" y="4094163"/>
            <a:ext cx="1333500" cy="261937"/>
          </a:xfrm>
          <a:prstGeom prst="rect">
            <a:avLst/>
          </a:prstGeom>
          <a:noFill/>
          <a:ln w="9525">
            <a:noFill/>
            <a:miter lim="800000"/>
          </a:ln>
        </p:spPr>
        <p:txBody>
          <a:bodyPr wrap="none" lIns="80101" tIns="40052" rIns="80101" bIns="40052">
            <a:spAutoFit/>
          </a:bodyPr>
          <a:lstStyle/>
          <a:p>
            <a:pPr defTabSz="802005" eaLnBrk="0" fontAlgn="base" hangingPunct="0"/>
            <a:r>
              <a:rPr lang="en-US" altLang="zh-CN" sz="1200">
                <a:solidFill>
                  <a:schemeClr val="bg1"/>
                </a:solidFill>
                <a:latin typeface="FrutigerNext LT Regular" pitchFamily="34" charset="0"/>
                <a:ea typeface="MS PGothic" panose="020B0600070205080204" pitchFamily="34" charset="-128"/>
              </a:rPr>
              <a:t>www.huawei.com</a:t>
            </a:r>
            <a:endParaRPr lang="en-US" altLang="zh-CN" sz="1200">
              <a:solidFill>
                <a:schemeClr val="bg1"/>
              </a:solidFill>
              <a:latin typeface="FrutigerNext LT Regular" pitchFamily="34" charset="0"/>
              <a:ea typeface="MS PGothic" panose="020B0600070205080204" pitchFamily="34" charset="-128"/>
            </a:endParaRPr>
          </a:p>
        </p:txBody>
      </p:sp>
      <p:sp>
        <p:nvSpPr>
          <p:cNvPr id="1466378" name="Rectangle 10"/>
          <p:cNvSpPr>
            <a:spLocks noGrp="1" noChangeArrowheads="1"/>
          </p:cNvSpPr>
          <p:nvPr>
            <p:ph type="dt" sz="quarter" idx="2"/>
          </p:nvPr>
        </p:nvSpPr>
        <p:spPr bwMode="auto">
          <a:xfrm>
            <a:off x="684213" y="282575"/>
            <a:ext cx="2132012" cy="474663"/>
          </a:xfrm>
          <a:prstGeom prst="rect">
            <a:avLst/>
          </a:prstGeom>
          <a:noFill/>
          <a:ln>
            <a:miter lim="800000"/>
          </a:ln>
        </p:spPr>
        <p:txBody>
          <a:bodyPr vert="horz" wrap="square" lIns="80114" tIns="40058" rIns="80114" bIns="40058" numCol="1" anchor="t" anchorCtr="0" compatLnSpc="1"/>
          <a:lstStyle>
            <a:lvl1pPr defTabSz="802005" eaLnBrk="0" fontAlgn="base" hangingPunct="0">
              <a:defRPr sz="1300">
                <a:latin typeface="+mn-lt"/>
                <a:ea typeface="MS PGothic" panose="020B0600070205080204" pitchFamily="34" charset="-128"/>
              </a:defRPr>
            </a:lvl1pPr>
          </a:lstStyle>
          <a:p>
            <a:endParaRPr lang="en-US" altLang="zh-CN"/>
          </a:p>
        </p:txBody>
      </p:sp>
      <p:sp>
        <p:nvSpPr>
          <p:cNvPr id="1466382" name="Rectangle 14"/>
          <p:cNvSpPr>
            <a:spLocks noChangeArrowheads="1"/>
          </p:cNvSpPr>
          <p:nvPr/>
        </p:nvSpPr>
        <p:spPr bwMode="auto">
          <a:xfrm>
            <a:off x="655638" y="6207125"/>
            <a:ext cx="4819067" cy="265552"/>
          </a:xfrm>
          <a:prstGeom prst="rect">
            <a:avLst/>
          </a:prstGeom>
          <a:noFill/>
          <a:ln w="9525" algn="ctr">
            <a:noFill/>
            <a:miter lim="800000"/>
          </a:ln>
          <a:effectLst/>
        </p:spPr>
        <p:txBody>
          <a:bodyPr wrap="none" lIns="80101" tIns="40052" rIns="80101" bIns="40052">
            <a:spAutoFit/>
          </a:bodyPr>
          <a:lstStyle/>
          <a:p>
            <a:pPr defTabSz="802005" eaLnBrk="0" fontAlgn="base" hangingPunct="0"/>
            <a:r>
              <a:rPr lang="en-US" altLang="zh-CN" sz="1200" dirty="0">
                <a:latin typeface="FrutigerNext LT Bold" pitchFamily="-92" charset="0"/>
                <a:ea typeface="MS PGothic" panose="020B0600070205080204" pitchFamily="34" charset="-128"/>
              </a:rPr>
              <a:t>Copyright © </a:t>
            </a:r>
            <a:r>
              <a:rPr lang="en-US" altLang="zh-CN" sz="1200" dirty="0" smtClean="0">
                <a:latin typeface="FrutigerNext LT Bold" pitchFamily="-92" charset="0"/>
                <a:ea typeface="MS PGothic" panose="020B0600070205080204" pitchFamily="34" charset="-128"/>
              </a:rPr>
              <a:t>2012 </a:t>
            </a:r>
            <a:r>
              <a:rPr lang="en-US" altLang="zh-CN" sz="1200" dirty="0">
                <a:latin typeface="FrutigerNext LT Bold" pitchFamily="-92" charset="0"/>
                <a:ea typeface="MS PGothic" panose="020B0600070205080204" pitchFamily="34" charset="-128"/>
              </a:rPr>
              <a:t>Huawei Technologies Co., Ltd. All rights reserved. </a:t>
            </a:r>
            <a:endParaRPr lang="en-US" altLang="zh-CN" sz="1200" dirty="0">
              <a:latin typeface="FrutigerNext LT Bold" pitchFamily="-92" charset="0"/>
              <a:ea typeface="MS PGothic" panose="020B0600070205080204" pitchFamily="34" charset="-128"/>
            </a:endParaRPr>
          </a:p>
        </p:txBody>
      </p:sp>
      <p:sp>
        <p:nvSpPr>
          <p:cNvPr id="1466384" name="Text Box 16"/>
          <p:cNvSpPr txBox="1">
            <a:spLocks noChangeArrowheads="1"/>
          </p:cNvSpPr>
          <p:nvPr/>
        </p:nvSpPr>
        <p:spPr bwMode="auto">
          <a:xfrm>
            <a:off x="-1968500" y="1322388"/>
            <a:ext cx="1968500" cy="3752850"/>
          </a:xfrm>
          <a:prstGeom prst="rect">
            <a:avLst/>
          </a:prstGeom>
          <a:noFill/>
          <a:ln w="9525" algn="ctr">
            <a:noFill/>
            <a:miter lim="800000"/>
          </a:ln>
          <a:effectLst/>
        </p:spPr>
        <p:txBody>
          <a:bodyPr lIns="80139" tIns="40069" rIns="80139" bIns="40069">
            <a:spAutoFit/>
          </a:bodyPr>
          <a:lstStyle/>
          <a:p>
            <a:pPr algn="r" defTabSz="802005" eaLnBrk="0" fontAlgn="base" hangingPunct="0">
              <a:lnSpc>
                <a:spcPct val="125000"/>
              </a:lnSpc>
            </a:pPr>
            <a:r>
              <a:rPr lang="zh-CN" altLang="en-US" sz="1100">
                <a:solidFill>
                  <a:schemeClr val="bg1"/>
                </a:solidFill>
              </a:rPr>
              <a:t>英文标题</a:t>
            </a:r>
            <a:r>
              <a:rPr lang="en-US" altLang="zh-CN" sz="1100">
                <a:solidFill>
                  <a:schemeClr val="bg1"/>
                </a:solidFill>
              </a:rPr>
              <a:t>:40-47pt  </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副标题</a:t>
            </a:r>
            <a:r>
              <a:rPr lang="en-US" altLang="zh-CN" sz="1100">
                <a:solidFill>
                  <a:schemeClr val="bg1"/>
                </a:solidFill>
              </a:rPr>
              <a:t>:26-30pt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字体颜色</a:t>
            </a:r>
            <a:r>
              <a:rPr lang="en-US" altLang="zh-CN" sz="1100">
                <a:solidFill>
                  <a:schemeClr val="bg1"/>
                </a:solidFill>
              </a:rPr>
              <a:t>:</a:t>
            </a:r>
            <a:r>
              <a:rPr lang="zh-CN" altLang="en-US" sz="1100">
                <a:solidFill>
                  <a:schemeClr val="bg1"/>
                </a:solidFill>
              </a:rPr>
              <a:t>反白</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内部使用字体 </a:t>
            </a:r>
            <a:r>
              <a:rPr lang="en-US" altLang="zh-CN" sz="1100">
                <a:solidFill>
                  <a:schemeClr val="bg1"/>
                </a:solidFill>
              </a:rPr>
              <a:t>:</a:t>
            </a:r>
            <a:endParaRPr lang="en-US" altLang="zh-CN" sz="1100">
              <a:solidFill>
                <a:schemeClr val="bg1"/>
              </a:solidFill>
            </a:endParaRPr>
          </a:p>
          <a:p>
            <a:pPr algn="r" defTabSz="802005" eaLnBrk="0" fontAlgn="base" hangingPunct="0">
              <a:lnSpc>
                <a:spcPct val="125000"/>
              </a:lnSpc>
            </a:pPr>
            <a:r>
              <a:rPr lang="en-US" altLang="zh-CN" sz="1100">
                <a:solidFill>
                  <a:schemeClr val="bg1"/>
                </a:solidFill>
              </a:rPr>
              <a:t>FrutigerNext LT Medium</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外部使用字体 </a:t>
            </a:r>
            <a:r>
              <a:rPr lang="en-US" altLang="zh-CN" sz="1100">
                <a:solidFill>
                  <a:schemeClr val="bg1"/>
                </a:solidFill>
              </a:rPr>
              <a:t>: Arial</a:t>
            </a:r>
            <a:endParaRPr lang="en-US" altLang="zh-CN" sz="1100">
              <a:solidFill>
                <a:schemeClr val="bg1"/>
              </a:solidFill>
            </a:endParaRPr>
          </a:p>
          <a:p>
            <a:pPr algn="r" defTabSz="802005" eaLnBrk="0" fontAlgn="base" hangingPunct="0">
              <a:lnSpc>
                <a:spcPct val="125000"/>
              </a:lnSpc>
            </a:pPr>
            <a:endParaRPr lang="en-US" altLang="zh-CN" sz="1100">
              <a:solidFill>
                <a:schemeClr val="bg1"/>
              </a:solidFill>
            </a:endParaRPr>
          </a:p>
          <a:p>
            <a:pPr algn="r" defTabSz="802005" eaLnBrk="0" fontAlgn="base" hangingPunct="0">
              <a:lnSpc>
                <a:spcPct val="125000"/>
              </a:lnSpc>
            </a:pP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中文标题</a:t>
            </a:r>
            <a:r>
              <a:rPr lang="en-US" altLang="zh-CN" sz="1100">
                <a:solidFill>
                  <a:schemeClr val="bg1"/>
                </a:solidFill>
              </a:rPr>
              <a:t>:35-47pt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a:t>
            </a:r>
            <a:r>
              <a:rPr lang="en-US" altLang="zh-CN" sz="1100">
                <a:solidFill>
                  <a:schemeClr val="bg1"/>
                </a:solidFill>
              </a:rPr>
              <a:t>:</a:t>
            </a:r>
            <a:r>
              <a:rPr lang="zh-CN" altLang="en-US" sz="1100">
                <a:solidFill>
                  <a:schemeClr val="bg1"/>
                </a:solidFill>
              </a:rPr>
              <a:t>黑体</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  副标题</a:t>
            </a:r>
            <a:r>
              <a:rPr lang="en-US" altLang="zh-CN" sz="1100">
                <a:solidFill>
                  <a:schemeClr val="bg1"/>
                </a:solidFill>
              </a:rPr>
              <a:t>:24-28pt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字体颜色</a:t>
            </a:r>
            <a:r>
              <a:rPr lang="en-US" altLang="zh-CN" sz="1100">
                <a:solidFill>
                  <a:schemeClr val="bg1"/>
                </a:solidFill>
              </a:rPr>
              <a:t>:</a:t>
            </a:r>
            <a:r>
              <a:rPr lang="zh-CN" altLang="en-US" sz="1100">
                <a:solidFill>
                  <a:schemeClr val="bg1"/>
                </a:solidFill>
              </a:rPr>
              <a:t>反白</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字体</a:t>
            </a:r>
            <a:r>
              <a:rPr lang="en-US" altLang="zh-CN" sz="1100">
                <a:solidFill>
                  <a:schemeClr val="bg1"/>
                </a:solidFill>
              </a:rPr>
              <a:t>:</a:t>
            </a:r>
            <a:r>
              <a:rPr lang="zh-CN" altLang="en-US" sz="1100">
                <a:solidFill>
                  <a:schemeClr val="bg1"/>
                </a:solidFill>
              </a:rPr>
              <a:t>细黑体</a:t>
            </a: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spcBef>
                <a:spcPct val="50000"/>
              </a:spcBef>
            </a:pPr>
            <a:endParaRPr lang="en-US" altLang="zh-CN" sz="11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a:t>
            </a:r>
            <a:fld id="{995D05F4-1BAE-4FFB-909E-83B4ED865C7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7650" y="358775"/>
            <a:ext cx="1984375" cy="5213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1350" y="358775"/>
            <a:ext cx="5803900" cy="5213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a:t>
            </a:r>
            <a:fld id="{E5AD5746-E169-48E7-B5FD-181DAE5DF9E9}"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a:t>
            </a:r>
            <a:fld id="{3946CC05-1C28-4D68-9A71-C1BEE62448E8}"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lvl1pPr>
              <a:defRPr/>
            </a:lvl1pPr>
          </a:lstStyle>
          <a:p>
            <a:r>
              <a:rPr lang="en-US" altLang="zh-CN"/>
              <a:t>Page</a:t>
            </a:r>
            <a:fld id="{31B14864-61E3-4885-BDB0-69084311E2B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376363"/>
            <a:ext cx="3887787" cy="4195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2650" y="1376363"/>
            <a:ext cx="3889375" cy="4195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en-US" altLang="zh-CN"/>
              <a:t>Page</a:t>
            </a:r>
            <a:fld id="{F5CADD64-933E-4652-8519-EDC8F7762C5B}"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en-US" altLang="zh-CN"/>
              <a:t>Page</a:t>
            </a:r>
            <a:fld id="{B0A80BD4-FF04-4F8F-ACDB-CA83A441278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en-US" altLang="zh-CN"/>
              <a:t>Page</a:t>
            </a:r>
            <a:fld id="{F1792FB5-C589-424E-80B7-DDE60ACF991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a:t>Page</a:t>
            </a:r>
            <a:fld id="{8947235A-22BD-46C3-B0C3-D9F32667A24C}"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r>
              <a:rPr lang="en-US" altLang="zh-CN"/>
              <a:t>Page</a:t>
            </a:r>
            <a:fld id="{1872A491-0F33-4B0A-9CB6-8950D24EF065}"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r>
              <a:rPr lang="en-US" altLang="zh-CN"/>
              <a:t>Page</a:t>
            </a:r>
            <a:fld id="{61C92E7F-77AF-4C0E-BF38-BC89E55CE722}"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5.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65346" name="Picture 2" descr="7"/>
          <p:cNvPicPr>
            <a:picLocks noChangeAspect="1" noChangeArrowheads="1"/>
          </p:cNvPicPr>
          <p:nvPr/>
        </p:nvPicPr>
        <p:blipFill>
          <a:blip r:embed="rId12" cstate="print"/>
          <a:srcRect/>
          <a:stretch>
            <a:fillRect/>
          </a:stretch>
        </p:blipFill>
        <p:spPr bwMode="auto">
          <a:xfrm>
            <a:off x="0" y="6221413"/>
            <a:ext cx="9142413" cy="636587"/>
          </a:xfrm>
          <a:prstGeom prst="rect">
            <a:avLst/>
          </a:prstGeom>
          <a:noFill/>
        </p:spPr>
      </p:pic>
      <p:pic>
        <p:nvPicPr>
          <p:cNvPr id="1465348" name="Picture 4" descr="8"/>
          <p:cNvPicPr>
            <a:picLocks noChangeAspect="1" noChangeArrowheads="1"/>
          </p:cNvPicPr>
          <p:nvPr/>
        </p:nvPicPr>
        <p:blipFill>
          <a:blip r:embed="rId13" cstate="print"/>
          <a:srcRect/>
          <a:stretch>
            <a:fillRect/>
          </a:stretch>
        </p:blipFill>
        <p:spPr bwMode="auto">
          <a:xfrm>
            <a:off x="7508875" y="6399213"/>
            <a:ext cx="1311275" cy="314325"/>
          </a:xfrm>
          <a:prstGeom prst="rect">
            <a:avLst/>
          </a:prstGeom>
          <a:noFill/>
        </p:spPr>
      </p:pic>
      <p:sp>
        <p:nvSpPr>
          <p:cNvPr id="1465350" name="Rectangle 6"/>
          <p:cNvSpPr>
            <a:spLocks noGrp="1" noChangeArrowheads="1"/>
          </p:cNvSpPr>
          <p:nvPr>
            <p:ph type="title"/>
          </p:nvPr>
        </p:nvSpPr>
        <p:spPr bwMode="auto">
          <a:xfrm>
            <a:off x="641350" y="358775"/>
            <a:ext cx="7731125" cy="868363"/>
          </a:xfrm>
          <a:prstGeom prst="rect">
            <a:avLst/>
          </a:prstGeom>
          <a:noFill/>
          <a:ln w="9525">
            <a:noFill/>
            <a:miter lim="800000"/>
          </a:ln>
          <a:effectLst/>
        </p:spPr>
        <p:txBody>
          <a:bodyPr vert="horz" wrap="square" lIns="80114" tIns="40058" rIns="80114" bIns="40058" numCol="1" anchor="ctr" anchorCtr="0" compatLnSpc="1"/>
          <a:lstStyle/>
          <a:p>
            <a:pPr lvl="0"/>
            <a:r>
              <a:rPr lang="zh-CN" altLang="en-US" smtClean="0"/>
              <a:t>单击此处编辑母版标题样式</a:t>
            </a:r>
            <a:endParaRPr lang="zh-CN" altLang="en-US" smtClean="0"/>
          </a:p>
        </p:txBody>
      </p:sp>
      <p:sp>
        <p:nvSpPr>
          <p:cNvPr id="1465394" name="Rectangle 50"/>
          <p:cNvSpPr>
            <a:spLocks noGrp="1" noChangeArrowheads="1"/>
          </p:cNvSpPr>
          <p:nvPr>
            <p:ph type="body" idx="1"/>
          </p:nvPr>
        </p:nvSpPr>
        <p:spPr bwMode="auto">
          <a:xfrm>
            <a:off x="652463" y="1376363"/>
            <a:ext cx="7929562" cy="4195762"/>
          </a:xfrm>
          <a:prstGeom prst="rect">
            <a:avLst/>
          </a:prstGeom>
          <a:noFill/>
          <a:ln w="9525">
            <a:noFill/>
            <a:miter lim="800000"/>
          </a:ln>
          <a:effectLst/>
        </p:spPr>
        <p:txBody>
          <a:bodyPr vert="horz" wrap="square" lIns="80127" tIns="40065" rIns="80127" bIns="4006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65398" name="Rectangle 54"/>
          <p:cNvSpPr>
            <a:spLocks noChangeArrowheads="1"/>
          </p:cNvSpPr>
          <p:nvPr/>
        </p:nvSpPr>
        <p:spPr bwMode="auto">
          <a:xfrm>
            <a:off x="655638" y="6437313"/>
            <a:ext cx="5174805" cy="265552"/>
          </a:xfrm>
          <a:prstGeom prst="rect">
            <a:avLst/>
          </a:prstGeom>
          <a:noFill/>
          <a:ln w="9525" algn="ctr">
            <a:noFill/>
            <a:miter lim="800000"/>
          </a:ln>
          <a:effectLst/>
        </p:spPr>
        <p:txBody>
          <a:bodyPr wrap="none" lIns="80101" tIns="40052" rIns="80101" bIns="40052">
            <a:spAutoFit/>
          </a:bodyPr>
          <a:lstStyle/>
          <a:p>
            <a:pPr defTabSz="802005" eaLnBrk="0" fontAlgn="base" hangingPunct="0"/>
            <a:r>
              <a:rPr lang="en-US" altLang="zh-CN" sz="1200">
                <a:latin typeface="FrutigerNext LT Medium" pitchFamily="34" charset="0"/>
                <a:ea typeface="MS PGothic" panose="020B0600070205080204" pitchFamily="34" charset="-128"/>
              </a:rPr>
              <a:t>Copyright © </a:t>
            </a:r>
            <a:r>
              <a:rPr lang="en-US" altLang="zh-CN" sz="1200" smtClean="0">
                <a:latin typeface="FrutigerNext LT Medium" pitchFamily="34" charset="0"/>
                <a:ea typeface="MS PGothic" panose="020B0600070205080204" pitchFamily="34" charset="-128"/>
              </a:rPr>
              <a:t>2012 </a:t>
            </a:r>
            <a:r>
              <a:rPr lang="en-US" altLang="zh-CN" sz="1200">
                <a:latin typeface="FrutigerNext LT Medium" pitchFamily="34" charset="0"/>
                <a:ea typeface="MS PGothic" panose="020B0600070205080204" pitchFamily="34" charset="-128"/>
              </a:rPr>
              <a:t>Huawei Technologies Co., Ltd. </a:t>
            </a:r>
            <a:r>
              <a:rPr lang="en-US" altLang="zh-CN" sz="1200" dirty="0">
                <a:latin typeface="FrutigerNext LT Medium" pitchFamily="34" charset="0"/>
                <a:ea typeface="MS PGothic" panose="020B0600070205080204" pitchFamily="34" charset="-128"/>
              </a:rPr>
              <a:t>All rights reserved. </a:t>
            </a:r>
            <a:endParaRPr lang="en-US" altLang="zh-CN" sz="1200" dirty="0">
              <a:latin typeface="FrutigerNext LT Medium" pitchFamily="34" charset="0"/>
              <a:ea typeface="MS PGothic" panose="020B0600070205080204" pitchFamily="34" charset="-128"/>
            </a:endParaRPr>
          </a:p>
        </p:txBody>
      </p:sp>
      <p:sp>
        <p:nvSpPr>
          <p:cNvPr id="1465402" name="Rectangle 58"/>
          <p:cNvSpPr>
            <a:spLocks noChangeArrowheads="1"/>
          </p:cNvSpPr>
          <p:nvPr/>
        </p:nvSpPr>
        <p:spPr bwMode="auto">
          <a:xfrm>
            <a:off x="-1908175" y="528638"/>
            <a:ext cx="1844675" cy="5307012"/>
          </a:xfrm>
          <a:prstGeom prst="rect">
            <a:avLst/>
          </a:prstGeom>
          <a:noFill/>
          <a:ln w="9525">
            <a:noFill/>
            <a:miter lim="800000"/>
          </a:ln>
          <a:effectLst/>
        </p:spPr>
        <p:txBody>
          <a:bodyPr lIns="80124" tIns="40063" rIns="80124" bIns="40063"/>
          <a:lstStyle/>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英文标题</a:t>
            </a:r>
            <a:r>
              <a:rPr lang="en-US" altLang="zh-CN" sz="1100">
                <a:solidFill>
                  <a:schemeClr val="bg1"/>
                </a:solidFill>
              </a:rPr>
              <a:t>:32-35pt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 R153 G0 B0</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内部使用字体 </a:t>
            </a:r>
            <a:r>
              <a:rPr lang="en-US" altLang="zh-CN" sz="1100">
                <a:solidFill>
                  <a:schemeClr val="bg1"/>
                </a:solidFill>
                <a:latin typeface="FrutigerNext LT Regular" pitchFamily="34" charset="0"/>
              </a:rPr>
              <a:t>:</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en-US" altLang="zh-CN" sz="1100">
                <a:solidFill>
                  <a:schemeClr val="bg1"/>
                </a:solidFill>
                <a:latin typeface="FrutigerNext LT Regular" pitchFamily="34" charset="0"/>
              </a:rPr>
              <a:t>FrutigerNext LT Medium</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外部使用字体 </a:t>
            </a:r>
            <a:r>
              <a:rPr lang="en-US" altLang="zh-CN" sz="1100">
                <a:solidFill>
                  <a:schemeClr val="bg1"/>
                </a:solidFill>
                <a:latin typeface="FrutigerNext LT Regular" pitchFamily="34" charset="0"/>
              </a:rPr>
              <a:t>: Arial</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中文标题</a:t>
            </a:r>
            <a:r>
              <a:rPr lang="en-US" altLang="zh-CN" sz="1100">
                <a:solidFill>
                  <a:schemeClr val="bg1"/>
                </a:solidFill>
              </a:rPr>
              <a:t>:30-32pt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 R153 G0 B0</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字体</a:t>
            </a:r>
            <a:r>
              <a:rPr lang="en-US" altLang="zh-CN" sz="1100">
                <a:solidFill>
                  <a:schemeClr val="bg1"/>
                </a:solidFill>
              </a:rPr>
              <a:t>:</a:t>
            </a:r>
            <a:r>
              <a:rPr lang="zh-CN" altLang="en-US" sz="1100">
                <a:solidFill>
                  <a:schemeClr val="bg1"/>
                </a:solidFill>
              </a:rPr>
              <a:t>黑体</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英文正文</a:t>
            </a:r>
            <a:r>
              <a:rPr lang="en-US" altLang="zh-CN" sz="1100">
                <a:solidFill>
                  <a:schemeClr val="bg1"/>
                </a:solidFill>
              </a:rPr>
              <a:t>:20-22pt</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子目录 </a:t>
            </a:r>
            <a:r>
              <a:rPr lang="en-US" altLang="zh-CN" sz="1100">
                <a:solidFill>
                  <a:schemeClr val="bg1"/>
                </a:solidFill>
              </a:rPr>
              <a:t>(2-5</a:t>
            </a:r>
            <a:r>
              <a:rPr lang="zh-CN" altLang="en-US" sz="1100">
                <a:solidFill>
                  <a:schemeClr val="bg1"/>
                </a:solidFill>
              </a:rPr>
              <a:t>级</a:t>
            </a:r>
            <a:r>
              <a:rPr lang="en-US" altLang="zh-CN" sz="1100">
                <a:solidFill>
                  <a:schemeClr val="bg1"/>
                </a:solidFill>
              </a:rPr>
              <a:t>) :18pt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a:t>
            </a:r>
            <a:r>
              <a:rPr lang="zh-CN" altLang="en-US" sz="1100">
                <a:solidFill>
                  <a:schemeClr val="bg1"/>
                </a:solidFill>
              </a:rPr>
              <a:t>黑色</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内部使用字体 </a:t>
            </a:r>
            <a:r>
              <a:rPr lang="en-US" altLang="zh-CN" sz="1100">
                <a:solidFill>
                  <a:schemeClr val="bg1"/>
                </a:solidFill>
                <a:latin typeface="FrutigerNext LT Regular" pitchFamily="34" charset="0"/>
              </a:rPr>
              <a:t>:</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en-US" altLang="zh-CN" sz="1100">
                <a:solidFill>
                  <a:schemeClr val="bg1"/>
                </a:solidFill>
                <a:latin typeface="FrutigerNext LT Regular" pitchFamily="34" charset="0"/>
              </a:rPr>
              <a:t>FrutigerNext LT Regular</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外部使用字体 </a:t>
            </a:r>
            <a:r>
              <a:rPr lang="en-US" altLang="zh-CN" sz="1100">
                <a:solidFill>
                  <a:schemeClr val="bg1"/>
                </a:solidFill>
                <a:latin typeface="FrutigerNext LT Regular" pitchFamily="34" charset="0"/>
              </a:rPr>
              <a:t>: Arial</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中文正文</a:t>
            </a:r>
            <a:r>
              <a:rPr lang="en-US" altLang="zh-CN" sz="1100">
                <a:solidFill>
                  <a:schemeClr val="bg1"/>
                </a:solidFill>
              </a:rPr>
              <a:t>:18-20pt</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子目录</a:t>
            </a:r>
            <a:r>
              <a:rPr lang="en-US" altLang="zh-CN" sz="1100">
                <a:solidFill>
                  <a:schemeClr val="bg1"/>
                </a:solidFill>
              </a:rPr>
              <a:t>(2-5</a:t>
            </a:r>
            <a:r>
              <a:rPr lang="zh-CN" altLang="en-US" sz="1100">
                <a:solidFill>
                  <a:schemeClr val="bg1"/>
                </a:solidFill>
              </a:rPr>
              <a:t>级</a:t>
            </a:r>
            <a:r>
              <a:rPr lang="en-US" altLang="zh-CN" sz="1100">
                <a:solidFill>
                  <a:schemeClr val="bg1"/>
                </a:solidFill>
              </a:rPr>
              <a:t>):18pt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a:t>
            </a:r>
            <a:r>
              <a:rPr lang="zh-CN" altLang="en-US" sz="1100">
                <a:solidFill>
                  <a:schemeClr val="bg1"/>
                </a:solidFill>
              </a:rPr>
              <a:t>黑色</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字体</a:t>
            </a:r>
            <a:r>
              <a:rPr lang="en-US" altLang="zh-CN" sz="1100">
                <a:solidFill>
                  <a:schemeClr val="bg1"/>
                </a:solidFill>
              </a:rPr>
              <a:t>:</a:t>
            </a:r>
            <a:r>
              <a:rPr lang="zh-CN" altLang="en-US" sz="1100">
                <a:solidFill>
                  <a:schemeClr val="bg1"/>
                </a:solidFill>
              </a:rPr>
              <a:t>细黑体 </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p>
        </p:txBody>
      </p:sp>
      <p:sp>
        <p:nvSpPr>
          <p:cNvPr id="1465403" name="Rectangle 59"/>
          <p:cNvSpPr>
            <a:spLocks noChangeArrowheads="1"/>
          </p:cNvSpPr>
          <p:nvPr/>
        </p:nvSpPr>
        <p:spPr bwMode="auto">
          <a:xfrm>
            <a:off x="9199563" y="1423988"/>
            <a:ext cx="1049337" cy="2005012"/>
          </a:xfrm>
          <a:prstGeom prst="rect">
            <a:avLst/>
          </a:prstGeom>
          <a:noFill/>
          <a:ln w="9525">
            <a:noFill/>
            <a:miter lim="800000"/>
          </a:ln>
          <a:effectLst/>
        </p:spPr>
        <p:txBody>
          <a:bodyPr lIns="80124" tIns="40063" rIns="80124" bIns="40063"/>
          <a:lstStyle/>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配色参考方案：</a:t>
            </a:r>
            <a:endParaRPr lang="zh-CN" altLang="en-US" sz="1100">
              <a:solidFill>
                <a:schemeClr val="bg1"/>
              </a:solidFill>
              <a:latin typeface="华文细黑" panose="02010600040101010101" pitchFamily="2" charset="-122"/>
            </a:endParaRPr>
          </a:p>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建议同一页面内不超过四种颜色，以下是</a:t>
            </a:r>
            <a:r>
              <a:rPr lang="en-US" altLang="zh-CN" sz="1100">
                <a:solidFill>
                  <a:schemeClr val="bg1"/>
                </a:solidFill>
                <a:latin typeface="华文细黑" panose="02010600040101010101" pitchFamily="2" charset="-122"/>
              </a:rPr>
              <a:t>13</a:t>
            </a:r>
            <a:r>
              <a:rPr lang="zh-CN" altLang="en-US" sz="1100">
                <a:solidFill>
                  <a:schemeClr val="bg1"/>
                </a:solidFill>
                <a:latin typeface="华文细黑" panose="02010600040101010101" pitchFamily="2" charset="-122"/>
              </a:rPr>
              <a:t>组配色方案，同一页面内只选择一组使用。（仅供参考）</a:t>
            </a: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p:txBody>
      </p:sp>
      <p:sp>
        <p:nvSpPr>
          <p:cNvPr id="1465404" name="Rectangle 60"/>
          <p:cNvSpPr>
            <a:spLocks noChangeArrowheads="1"/>
          </p:cNvSpPr>
          <p:nvPr/>
        </p:nvSpPr>
        <p:spPr bwMode="auto">
          <a:xfrm>
            <a:off x="9199563" y="-61913"/>
            <a:ext cx="1049337" cy="838201"/>
          </a:xfrm>
          <a:prstGeom prst="rect">
            <a:avLst/>
          </a:prstGeom>
          <a:noFill/>
          <a:ln w="9525">
            <a:noFill/>
            <a:miter lim="800000"/>
          </a:ln>
          <a:effectLst/>
        </p:spPr>
        <p:txBody>
          <a:bodyPr lIns="80124" tIns="40063" rIns="80124" bIns="40063"/>
          <a:lstStyle/>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客户或者合作伙伴的标志放在右上角</a:t>
            </a:r>
            <a:r>
              <a:rPr lang="en-US" altLang="zh-CN" sz="1100">
                <a:solidFill>
                  <a:schemeClr val="bg1"/>
                </a:solidFill>
                <a:latin typeface="华文细黑" panose="02010600040101010101" pitchFamily="2" charset="-122"/>
              </a:rPr>
              <a:t>.</a:t>
            </a: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p:txBody>
      </p:sp>
      <p:sp>
        <p:nvSpPr>
          <p:cNvPr id="1465405" name="Rectangle 61"/>
          <p:cNvSpPr>
            <a:spLocks noChangeArrowheads="1"/>
          </p:cNvSpPr>
          <p:nvPr/>
        </p:nvSpPr>
        <p:spPr bwMode="auto">
          <a:xfrm>
            <a:off x="9269413" y="3429000"/>
            <a:ext cx="919162" cy="3490913"/>
          </a:xfrm>
          <a:prstGeom prst="rect">
            <a:avLst/>
          </a:prstGeom>
          <a:solidFill>
            <a:schemeClr val="bg1"/>
          </a:solidFill>
          <a:ln w="9525" algn="ctr">
            <a:noFill/>
            <a:miter lim="800000"/>
          </a:ln>
          <a:effectLst/>
        </p:spPr>
        <p:txBody>
          <a:bodyPr lIns="91425" tIns="45712" rIns="91425" bIns="45712" anchor="ctr">
            <a:spAutoFit/>
          </a:bodyPr>
          <a:lstStyle/>
          <a:p>
            <a:endParaRPr lang="zh-CN" altLang="en-US"/>
          </a:p>
        </p:txBody>
      </p:sp>
      <p:grpSp>
        <p:nvGrpSpPr>
          <p:cNvPr id="1465406" name="Group 62"/>
          <p:cNvGrpSpPr/>
          <p:nvPr/>
        </p:nvGrpSpPr>
        <p:grpSpPr bwMode="auto">
          <a:xfrm>
            <a:off x="9355138" y="3789363"/>
            <a:ext cx="739775" cy="182562"/>
            <a:chOff x="5893" y="2387"/>
            <a:chExt cx="466" cy="115"/>
          </a:xfrm>
        </p:grpSpPr>
        <p:sp>
          <p:nvSpPr>
            <p:cNvPr id="1465407" name="Rectangle 63"/>
            <p:cNvSpPr>
              <a:spLocks noChangeArrowheads="1"/>
            </p:cNvSpPr>
            <p:nvPr userDrawn="1"/>
          </p:nvSpPr>
          <p:spPr bwMode="auto">
            <a:xfrm flipV="1">
              <a:off x="6010" y="2387"/>
              <a:ext cx="116" cy="115"/>
            </a:xfrm>
            <a:prstGeom prst="rect">
              <a:avLst/>
            </a:prstGeom>
            <a:solidFill>
              <a:srgbClr val="FFCC66"/>
            </a:solidFill>
            <a:ln w="9525">
              <a:noFill/>
              <a:miter lim="800000"/>
            </a:ln>
            <a:effectLst/>
          </p:spPr>
          <p:txBody>
            <a:bodyPr wrap="none" anchor="ctr"/>
            <a:lstStyle/>
            <a:p>
              <a:endParaRPr lang="zh-CN" altLang="en-US"/>
            </a:p>
          </p:txBody>
        </p:sp>
        <p:sp>
          <p:nvSpPr>
            <p:cNvPr id="1465408" name="Rectangle 64"/>
            <p:cNvSpPr>
              <a:spLocks noChangeArrowheads="1"/>
            </p:cNvSpPr>
            <p:nvPr userDrawn="1"/>
          </p:nvSpPr>
          <p:spPr bwMode="auto">
            <a:xfrm flipV="1">
              <a:off x="6126" y="2387"/>
              <a:ext cx="116" cy="115"/>
            </a:xfrm>
            <a:prstGeom prst="rect">
              <a:avLst/>
            </a:prstGeom>
            <a:solidFill>
              <a:srgbClr val="FF9900"/>
            </a:solidFill>
            <a:ln w="9525">
              <a:noFill/>
              <a:miter lim="800000"/>
            </a:ln>
            <a:effectLst/>
          </p:spPr>
          <p:txBody>
            <a:bodyPr wrap="none" anchor="ctr"/>
            <a:lstStyle/>
            <a:p>
              <a:endParaRPr lang="zh-CN" altLang="en-US"/>
            </a:p>
          </p:txBody>
        </p:sp>
        <p:sp>
          <p:nvSpPr>
            <p:cNvPr id="1465409" name="Rectangle 65"/>
            <p:cNvSpPr>
              <a:spLocks noChangeArrowheads="1"/>
            </p:cNvSpPr>
            <p:nvPr userDrawn="1"/>
          </p:nvSpPr>
          <p:spPr bwMode="auto">
            <a:xfrm flipV="1">
              <a:off x="6242" y="2387"/>
              <a:ext cx="117" cy="115"/>
            </a:xfrm>
            <a:prstGeom prst="rect">
              <a:avLst/>
            </a:prstGeom>
            <a:solidFill>
              <a:srgbClr val="99660A"/>
            </a:solidFill>
            <a:ln w="9525">
              <a:noFill/>
              <a:miter lim="800000"/>
            </a:ln>
            <a:effectLst/>
          </p:spPr>
          <p:txBody>
            <a:bodyPr wrap="none" anchor="ctr"/>
            <a:lstStyle/>
            <a:p>
              <a:endParaRPr lang="zh-CN" altLang="en-US"/>
            </a:p>
          </p:txBody>
        </p:sp>
        <p:sp>
          <p:nvSpPr>
            <p:cNvPr id="1465410" name="Rectangle 66"/>
            <p:cNvSpPr>
              <a:spLocks noChangeArrowheads="1"/>
            </p:cNvSpPr>
            <p:nvPr userDrawn="1"/>
          </p:nvSpPr>
          <p:spPr bwMode="auto">
            <a:xfrm flipV="1">
              <a:off x="5893" y="2387"/>
              <a:ext cx="117" cy="115"/>
            </a:xfrm>
            <a:prstGeom prst="rect">
              <a:avLst/>
            </a:prstGeom>
            <a:solidFill>
              <a:srgbClr val="FFCC99"/>
            </a:solidFill>
            <a:ln w="9525">
              <a:noFill/>
              <a:miter lim="800000"/>
            </a:ln>
            <a:effectLst/>
          </p:spPr>
          <p:txBody>
            <a:bodyPr wrap="none" anchor="ctr"/>
            <a:lstStyle/>
            <a:p>
              <a:endParaRPr lang="zh-CN" altLang="en-US"/>
            </a:p>
          </p:txBody>
        </p:sp>
      </p:grpSp>
      <p:grpSp>
        <p:nvGrpSpPr>
          <p:cNvPr id="1465411" name="Group 67"/>
          <p:cNvGrpSpPr/>
          <p:nvPr/>
        </p:nvGrpSpPr>
        <p:grpSpPr bwMode="auto">
          <a:xfrm>
            <a:off x="9355138" y="4005263"/>
            <a:ext cx="739775" cy="182562"/>
            <a:chOff x="5893" y="2523"/>
            <a:chExt cx="466" cy="115"/>
          </a:xfrm>
        </p:grpSpPr>
        <p:sp>
          <p:nvSpPr>
            <p:cNvPr id="1465412" name="Rectangle 68"/>
            <p:cNvSpPr>
              <a:spLocks noChangeArrowheads="1"/>
            </p:cNvSpPr>
            <p:nvPr userDrawn="1"/>
          </p:nvSpPr>
          <p:spPr bwMode="auto">
            <a:xfrm flipV="1">
              <a:off x="6010" y="2523"/>
              <a:ext cx="116" cy="115"/>
            </a:xfrm>
            <a:prstGeom prst="rect">
              <a:avLst/>
            </a:prstGeom>
            <a:solidFill>
              <a:srgbClr val="99CCFF"/>
            </a:solidFill>
            <a:ln w="9525">
              <a:noFill/>
              <a:miter lim="800000"/>
            </a:ln>
            <a:effectLst/>
          </p:spPr>
          <p:txBody>
            <a:bodyPr wrap="none" anchor="ctr"/>
            <a:lstStyle/>
            <a:p>
              <a:endParaRPr lang="zh-CN" altLang="en-US"/>
            </a:p>
          </p:txBody>
        </p:sp>
        <p:sp>
          <p:nvSpPr>
            <p:cNvPr id="1465413" name="Rectangle 69"/>
            <p:cNvSpPr>
              <a:spLocks noChangeArrowheads="1"/>
            </p:cNvSpPr>
            <p:nvPr userDrawn="1"/>
          </p:nvSpPr>
          <p:spPr bwMode="auto">
            <a:xfrm flipV="1">
              <a:off x="6126" y="2523"/>
              <a:ext cx="116" cy="115"/>
            </a:xfrm>
            <a:prstGeom prst="rect">
              <a:avLst/>
            </a:prstGeom>
            <a:solidFill>
              <a:srgbClr val="99CCCC"/>
            </a:solidFill>
            <a:ln w="9525">
              <a:noFill/>
              <a:miter lim="800000"/>
            </a:ln>
            <a:effectLst/>
          </p:spPr>
          <p:txBody>
            <a:bodyPr wrap="none" anchor="ctr"/>
            <a:lstStyle/>
            <a:p>
              <a:endParaRPr lang="zh-CN" altLang="en-US"/>
            </a:p>
          </p:txBody>
        </p:sp>
        <p:sp>
          <p:nvSpPr>
            <p:cNvPr id="1465414" name="Rectangle 70"/>
            <p:cNvSpPr>
              <a:spLocks noChangeArrowheads="1"/>
            </p:cNvSpPr>
            <p:nvPr userDrawn="1"/>
          </p:nvSpPr>
          <p:spPr bwMode="auto">
            <a:xfrm flipV="1">
              <a:off x="6242" y="2523"/>
              <a:ext cx="117" cy="115"/>
            </a:xfrm>
            <a:prstGeom prst="rect">
              <a:avLst/>
            </a:prstGeom>
            <a:solidFill>
              <a:srgbClr val="009999"/>
            </a:solidFill>
            <a:ln w="9525">
              <a:noFill/>
              <a:miter lim="800000"/>
            </a:ln>
            <a:effectLst/>
          </p:spPr>
          <p:txBody>
            <a:bodyPr wrap="none" anchor="ctr"/>
            <a:lstStyle/>
            <a:p>
              <a:endParaRPr lang="zh-CN" altLang="en-US"/>
            </a:p>
          </p:txBody>
        </p:sp>
        <p:sp>
          <p:nvSpPr>
            <p:cNvPr id="1465415" name="Rectangle 71"/>
            <p:cNvSpPr>
              <a:spLocks noChangeArrowheads="1"/>
            </p:cNvSpPr>
            <p:nvPr userDrawn="1"/>
          </p:nvSpPr>
          <p:spPr bwMode="auto">
            <a:xfrm flipV="1">
              <a:off x="5893" y="2523"/>
              <a:ext cx="117" cy="115"/>
            </a:xfrm>
            <a:prstGeom prst="rect">
              <a:avLst/>
            </a:prstGeom>
            <a:solidFill>
              <a:srgbClr val="CCCCFF"/>
            </a:solidFill>
            <a:ln w="9525">
              <a:noFill/>
              <a:miter lim="800000"/>
            </a:ln>
            <a:effectLst/>
          </p:spPr>
          <p:txBody>
            <a:bodyPr wrap="none" anchor="ctr"/>
            <a:lstStyle/>
            <a:p>
              <a:endParaRPr lang="zh-CN" altLang="en-US"/>
            </a:p>
          </p:txBody>
        </p:sp>
      </p:grpSp>
      <p:grpSp>
        <p:nvGrpSpPr>
          <p:cNvPr id="1465416" name="Group 72"/>
          <p:cNvGrpSpPr/>
          <p:nvPr/>
        </p:nvGrpSpPr>
        <p:grpSpPr bwMode="auto">
          <a:xfrm>
            <a:off x="9355138" y="4221163"/>
            <a:ext cx="739775" cy="182562"/>
            <a:chOff x="5893" y="2659"/>
            <a:chExt cx="466" cy="115"/>
          </a:xfrm>
        </p:grpSpPr>
        <p:sp>
          <p:nvSpPr>
            <p:cNvPr id="1465417" name="Rectangle 73"/>
            <p:cNvSpPr>
              <a:spLocks noChangeArrowheads="1"/>
            </p:cNvSpPr>
            <p:nvPr userDrawn="1"/>
          </p:nvSpPr>
          <p:spPr bwMode="auto">
            <a:xfrm flipV="1">
              <a:off x="6010" y="2659"/>
              <a:ext cx="116" cy="115"/>
            </a:xfrm>
            <a:prstGeom prst="rect">
              <a:avLst/>
            </a:prstGeom>
            <a:solidFill>
              <a:srgbClr val="99CCCC"/>
            </a:solidFill>
            <a:ln w="9525">
              <a:noFill/>
              <a:miter lim="800000"/>
            </a:ln>
            <a:effectLst/>
          </p:spPr>
          <p:txBody>
            <a:bodyPr wrap="none" anchor="ctr"/>
            <a:lstStyle/>
            <a:p>
              <a:endParaRPr lang="zh-CN" altLang="en-US"/>
            </a:p>
          </p:txBody>
        </p:sp>
        <p:sp>
          <p:nvSpPr>
            <p:cNvPr id="1465418" name="Rectangle 74"/>
            <p:cNvSpPr>
              <a:spLocks noChangeArrowheads="1"/>
            </p:cNvSpPr>
            <p:nvPr userDrawn="1"/>
          </p:nvSpPr>
          <p:spPr bwMode="auto">
            <a:xfrm flipV="1">
              <a:off x="6126" y="2659"/>
              <a:ext cx="116" cy="115"/>
            </a:xfrm>
            <a:prstGeom prst="rect">
              <a:avLst/>
            </a:prstGeom>
            <a:solidFill>
              <a:srgbClr val="0099CC"/>
            </a:solidFill>
            <a:ln w="9525">
              <a:noFill/>
              <a:miter lim="800000"/>
            </a:ln>
            <a:effectLst/>
          </p:spPr>
          <p:txBody>
            <a:bodyPr wrap="none" anchor="ctr"/>
            <a:lstStyle/>
            <a:p>
              <a:endParaRPr lang="zh-CN" altLang="en-US"/>
            </a:p>
          </p:txBody>
        </p:sp>
        <p:sp>
          <p:nvSpPr>
            <p:cNvPr id="1465419" name="Rectangle 75"/>
            <p:cNvSpPr>
              <a:spLocks noChangeArrowheads="1"/>
            </p:cNvSpPr>
            <p:nvPr userDrawn="1"/>
          </p:nvSpPr>
          <p:spPr bwMode="auto">
            <a:xfrm flipV="1">
              <a:off x="6242" y="2659"/>
              <a:ext cx="117" cy="115"/>
            </a:xfrm>
            <a:prstGeom prst="rect">
              <a:avLst/>
            </a:prstGeom>
            <a:solidFill>
              <a:srgbClr val="006699"/>
            </a:solidFill>
            <a:ln w="9525">
              <a:noFill/>
              <a:miter lim="800000"/>
            </a:ln>
            <a:effectLst/>
          </p:spPr>
          <p:txBody>
            <a:bodyPr wrap="none" anchor="ctr"/>
            <a:lstStyle/>
            <a:p>
              <a:endParaRPr lang="zh-CN" altLang="en-US"/>
            </a:p>
          </p:txBody>
        </p:sp>
        <p:sp>
          <p:nvSpPr>
            <p:cNvPr id="1465420" name="Rectangle 76"/>
            <p:cNvSpPr>
              <a:spLocks noChangeArrowheads="1"/>
            </p:cNvSpPr>
            <p:nvPr userDrawn="1"/>
          </p:nvSpPr>
          <p:spPr bwMode="auto">
            <a:xfrm flipV="1">
              <a:off x="5893" y="2659"/>
              <a:ext cx="117" cy="115"/>
            </a:xfrm>
            <a:prstGeom prst="rect">
              <a:avLst/>
            </a:prstGeom>
            <a:solidFill>
              <a:srgbClr val="CCFF99"/>
            </a:solidFill>
            <a:ln w="9525">
              <a:noFill/>
              <a:miter lim="800000"/>
            </a:ln>
            <a:effectLst/>
          </p:spPr>
          <p:txBody>
            <a:bodyPr wrap="none" anchor="ctr"/>
            <a:lstStyle/>
            <a:p>
              <a:endParaRPr lang="zh-CN" altLang="en-US"/>
            </a:p>
          </p:txBody>
        </p:sp>
      </p:grpSp>
      <p:grpSp>
        <p:nvGrpSpPr>
          <p:cNvPr id="1465421" name="Group 77"/>
          <p:cNvGrpSpPr/>
          <p:nvPr/>
        </p:nvGrpSpPr>
        <p:grpSpPr bwMode="auto">
          <a:xfrm>
            <a:off x="9355138" y="3573463"/>
            <a:ext cx="739775" cy="188912"/>
            <a:chOff x="5893" y="2251"/>
            <a:chExt cx="466" cy="119"/>
          </a:xfrm>
        </p:grpSpPr>
        <p:sp>
          <p:nvSpPr>
            <p:cNvPr id="1465422" name="Rectangle 78"/>
            <p:cNvSpPr>
              <a:spLocks noChangeArrowheads="1"/>
            </p:cNvSpPr>
            <p:nvPr userDrawn="1"/>
          </p:nvSpPr>
          <p:spPr bwMode="auto">
            <a:xfrm flipV="1">
              <a:off x="6126" y="2251"/>
              <a:ext cx="116" cy="119"/>
            </a:xfrm>
            <a:prstGeom prst="rect">
              <a:avLst/>
            </a:prstGeom>
            <a:solidFill>
              <a:srgbClr val="FF9900"/>
            </a:solidFill>
            <a:ln w="9525">
              <a:noFill/>
              <a:miter lim="800000"/>
            </a:ln>
            <a:effectLst/>
          </p:spPr>
          <p:txBody>
            <a:bodyPr wrap="none" anchor="ctr"/>
            <a:lstStyle/>
            <a:p>
              <a:endParaRPr lang="zh-CN" altLang="en-US"/>
            </a:p>
          </p:txBody>
        </p:sp>
        <p:sp>
          <p:nvSpPr>
            <p:cNvPr id="1465423" name="Rectangle 79"/>
            <p:cNvSpPr>
              <a:spLocks noChangeArrowheads="1"/>
            </p:cNvSpPr>
            <p:nvPr userDrawn="1"/>
          </p:nvSpPr>
          <p:spPr bwMode="auto">
            <a:xfrm flipV="1">
              <a:off x="6242" y="2251"/>
              <a:ext cx="117" cy="119"/>
            </a:xfrm>
            <a:prstGeom prst="rect">
              <a:avLst/>
            </a:prstGeom>
            <a:solidFill>
              <a:srgbClr val="CCCCCC"/>
            </a:solidFill>
            <a:ln w="9525">
              <a:noFill/>
              <a:miter lim="800000"/>
            </a:ln>
            <a:effectLst/>
          </p:spPr>
          <p:txBody>
            <a:bodyPr wrap="none" anchor="ctr"/>
            <a:lstStyle/>
            <a:p>
              <a:endParaRPr lang="zh-CN" altLang="en-US"/>
            </a:p>
          </p:txBody>
        </p:sp>
        <p:sp>
          <p:nvSpPr>
            <p:cNvPr id="1465424" name="Rectangle 80"/>
            <p:cNvSpPr>
              <a:spLocks noChangeArrowheads="1"/>
            </p:cNvSpPr>
            <p:nvPr userDrawn="1"/>
          </p:nvSpPr>
          <p:spPr bwMode="auto">
            <a:xfrm flipV="1">
              <a:off x="5893" y="2251"/>
              <a:ext cx="117" cy="119"/>
            </a:xfrm>
            <a:prstGeom prst="rect">
              <a:avLst/>
            </a:prstGeom>
            <a:solidFill>
              <a:srgbClr val="99CCFF"/>
            </a:solidFill>
            <a:ln w="9525">
              <a:noFill/>
              <a:miter lim="800000"/>
            </a:ln>
            <a:effectLst/>
          </p:spPr>
          <p:txBody>
            <a:bodyPr wrap="none" anchor="ctr"/>
            <a:lstStyle/>
            <a:p>
              <a:endParaRPr lang="zh-CN" altLang="en-US"/>
            </a:p>
          </p:txBody>
        </p:sp>
        <p:sp>
          <p:nvSpPr>
            <p:cNvPr id="1465425" name="Rectangle 81"/>
            <p:cNvSpPr>
              <a:spLocks noChangeArrowheads="1"/>
            </p:cNvSpPr>
            <p:nvPr userDrawn="1"/>
          </p:nvSpPr>
          <p:spPr bwMode="auto">
            <a:xfrm flipV="1">
              <a:off x="6010" y="2251"/>
              <a:ext cx="116" cy="119"/>
            </a:xfrm>
            <a:prstGeom prst="rect">
              <a:avLst/>
            </a:prstGeom>
            <a:solidFill>
              <a:srgbClr val="669900"/>
            </a:solidFill>
            <a:ln w="9525">
              <a:noFill/>
              <a:miter lim="800000"/>
            </a:ln>
            <a:effectLst/>
          </p:spPr>
          <p:txBody>
            <a:bodyPr wrap="none" anchor="ctr"/>
            <a:lstStyle/>
            <a:p>
              <a:endParaRPr lang="zh-CN" altLang="en-US"/>
            </a:p>
          </p:txBody>
        </p:sp>
      </p:grpSp>
      <p:grpSp>
        <p:nvGrpSpPr>
          <p:cNvPr id="1465426" name="Group 82"/>
          <p:cNvGrpSpPr/>
          <p:nvPr/>
        </p:nvGrpSpPr>
        <p:grpSpPr bwMode="auto">
          <a:xfrm>
            <a:off x="9355138" y="4581525"/>
            <a:ext cx="739775" cy="182563"/>
            <a:chOff x="5893" y="2886"/>
            <a:chExt cx="466" cy="115"/>
          </a:xfrm>
        </p:grpSpPr>
        <p:sp>
          <p:nvSpPr>
            <p:cNvPr id="1465427" name="Rectangle 83"/>
            <p:cNvSpPr>
              <a:spLocks noChangeArrowheads="1"/>
            </p:cNvSpPr>
            <p:nvPr userDrawn="1"/>
          </p:nvSpPr>
          <p:spPr bwMode="auto">
            <a:xfrm flipV="1">
              <a:off x="6010" y="2886"/>
              <a:ext cx="116" cy="115"/>
            </a:xfrm>
            <a:prstGeom prst="rect">
              <a:avLst/>
            </a:prstGeom>
            <a:solidFill>
              <a:srgbClr val="FF9900"/>
            </a:solidFill>
            <a:ln w="9525">
              <a:noFill/>
              <a:miter lim="800000"/>
            </a:ln>
            <a:effectLst/>
          </p:spPr>
          <p:txBody>
            <a:bodyPr wrap="none" anchor="ctr"/>
            <a:lstStyle/>
            <a:p>
              <a:endParaRPr lang="zh-CN" altLang="en-US"/>
            </a:p>
          </p:txBody>
        </p:sp>
        <p:sp>
          <p:nvSpPr>
            <p:cNvPr id="1465428" name="Rectangle 84"/>
            <p:cNvSpPr>
              <a:spLocks noChangeArrowheads="1"/>
            </p:cNvSpPr>
            <p:nvPr userDrawn="1"/>
          </p:nvSpPr>
          <p:spPr bwMode="auto">
            <a:xfrm flipV="1">
              <a:off x="6126" y="2886"/>
              <a:ext cx="116" cy="115"/>
            </a:xfrm>
            <a:prstGeom prst="rect">
              <a:avLst/>
            </a:prstGeom>
            <a:solidFill>
              <a:srgbClr val="FFCC99"/>
            </a:solidFill>
            <a:ln w="9525">
              <a:noFill/>
              <a:miter lim="800000"/>
            </a:ln>
            <a:effectLst/>
          </p:spPr>
          <p:txBody>
            <a:bodyPr wrap="none" anchor="ctr"/>
            <a:lstStyle/>
            <a:p>
              <a:endParaRPr lang="zh-CN" altLang="en-US"/>
            </a:p>
          </p:txBody>
        </p:sp>
        <p:sp>
          <p:nvSpPr>
            <p:cNvPr id="1465429" name="Rectangle 85"/>
            <p:cNvSpPr>
              <a:spLocks noChangeArrowheads="1"/>
            </p:cNvSpPr>
            <p:nvPr userDrawn="1"/>
          </p:nvSpPr>
          <p:spPr bwMode="auto">
            <a:xfrm flipV="1">
              <a:off x="6242" y="2886"/>
              <a:ext cx="117" cy="115"/>
            </a:xfrm>
            <a:prstGeom prst="rect">
              <a:avLst/>
            </a:prstGeom>
            <a:solidFill>
              <a:srgbClr val="FFCC66"/>
            </a:solidFill>
            <a:ln w="9525">
              <a:noFill/>
              <a:miter lim="800000"/>
            </a:ln>
            <a:effectLst/>
          </p:spPr>
          <p:txBody>
            <a:bodyPr wrap="none" anchor="ctr"/>
            <a:lstStyle/>
            <a:p>
              <a:endParaRPr lang="zh-CN" altLang="en-US"/>
            </a:p>
          </p:txBody>
        </p:sp>
        <p:sp>
          <p:nvSpPr>
            <p:cNvPr id="1465430" name="Rectangle 86"/>
            <p:cNvSpPr>
              <a:spLocks noChangeArrowheads="1"/>
            </p:cNvSpPr>
            <p:nvPr userDrawn="1"/>
          </p:nvSpPr>
          <p:spPr bwMode="auto">
            <a:xfrm flipV="1">
              <a:off x="5893" y="2886"/>
              <a:ext cx="117" cy="115"/>
            </a:xfrm>
            <a:prstGeom prst="rect">
              <a:avLst/>
            </a:prstGeom>
            <a:solidFill>
              <a:schemeClr val="tx2"/>
            </a:solidFill>
            <a:ln w="9525">
              <a:noFill/>
              <a:miter lim="800000"/>
            </a:ln>
            <a:effectLst/>
          </p:spPr>
          <p:txBody>
            <a:bodyPr wrap="none" anchor="ctr"/>
            <a:lstStyle/>
            <a:p>
              <a:endParaRPr lang="zh-CN" altLang="en-US"/>
            </a:p>
          </p:txBody>
        </p:sp>
      </p:grpSp>
      <p:grpSp>
        <p:nvGrpSpPr>
          <p:cNvPr id="1465431" name="Group 87"/>
          <p:cNvGrpSpPr/>
          <p:nvPr/>
        </p:nvGrpSpPr>
        <p:grpSpPr bwMode="auto">
          <a:xfrm>
            <a:off x="9355138" y="4797425"/>
            <a:ext cx="739775" cy="182563"/>
            <a:chOff x="5893" y="3022"/>
            <a:chExt cx="466" cy="115"/>
          </a:xfrm>
        </p:grpSpPr>
        <p:sp>
          <p:nvSpPr>
            <p:cNvPr id="1465432" name="Rectangle 88"/>
            <p:cNvSpPr>
              <a:spLocks noChangeArrowheads="1"/>
            </p:cNvSpPr>
            <p:nvPr userDrawn="1"/>
          </p:nvSpPr>
          <p:spPr bwMode="auto">
            <a:xfrm flipV="1">
              <a:off x="6010" y="3022"/>
              <a:ext cx="116" cy="115"/>
            </a:xfrm>
            <a:prstGeom prst="rect">
              <a:avLst/>
            </a:prstGeom>
            <a:solidFill>
              <a:srgbClr val="006699"/>
            </a:solidFill>
            <a:ln w="9525">
              <a:noFill/>
              <a:miter lim="800000"/>
            </a:ln>
            <a:effectLst/>
          </p:spPr>
          <p:txBody>
            <a:bodyPr wrap="none" anchor="ctr"/>
            <a:lstStyle/>
            <a:p>
              <a:endParaRPr lang="zh-CN" altLang="en-US"/>
            </a:p>
          </p:txBody>
        </p:sp>
        <p:sp>
          <p:nvSpPr>
            <p:cNvPr id="1465433" name="Rectangle 89"/>
            <p:cNvSpPr>
              <a:spLocks noChangeArrowheads="1"/>
            </p:cNvSpPr>
            <p:nvPr userDrawn="1"/>
          </p:nvSpPr>
          <p:spPr bwMode="auto">
            <a:xfrm flipV="1">
              <a:off x="6126" y="3022"/>
              <a:ext cx="116" cy="115"/>
            </a:xfrm>
            <a:prstGeom prst="rect">
              <a:avLst/>
            </a:prstGeom>
            <a:solidFill>
              <a:srgbClr val="99CCFF"/>
            </a:solidFill>
            <a:ln w="9525">
              <a:noFill/>
              <a:miter lim="800000"/>
            </a:ln>
            <a:effectLst/>
          </p:spPr>
          <p:txBody>
            <a:bodyPr wrap="none" anchor="ctr"/>
            <a:lstStyle/>
            <a:p>
              <a:endParaRPr lang="zh-CN" altLang="en-US"/>
            </a:p>
          </p:txBody>
        </p:sp>
        <p:sp>
          <p:nvSpPr>
            <p:cNvPr id="1465434" name="Rectangle 90"/>
            <p:cNvSpPr>
              <a:spLocks noChangeArrowheads="1"/>
            </p:cNvSpPr>
            <p:nvPr userDrawn="1"/>
          </p:nvSpPr>
          <p:spPr bwMode="auto">
            <a:xfrm flipV="1">
              <a:off x="6242" y="3022"/>
              <a:ext cx="117" cy="115"/>
            </a:xfrm>
            <a:prstGeom prst="rect">
              <a:avLst/>
            </a:prstGeom>
            <a:solidFill>
              <a:srgbClr val="CCCCFF"/>
            </a:solidFill>
            <a:ln w="9525">
              <a:noFill/>
              <a:miter lim="800000"/>
            </a:ln>
            <a:effectLst/>
          </p:spPr>
          <p:txBody>
            <a:bodyPr wrap="none" anchor="ctr"/>
            <a:lstStyle/>
            <a:p>
              <a:endParaRPr lang="zh-CN" altLang="en-US"/>
            </a:p>
          </p:txBody>
        </p:sp>
        <p:sp>
          <p:nvSpPr>
            <p:cNvPr id="1465435" name="Rectangle 91"/>
            <p:cNvSpPr>
              <a:spLocks noChangeArrowheads="1"/>
            </p:cNvSpPr>
            <p:nvPr userDrawn="1"/>
          </p:nvSpPr>
          <p:spPr bwMode="auto">
            <a:xfrm flipV="1">
              <a:off x="5893" y="3022"/>
              <a:ext cx="117" cy="115"/>
            </a:xfrm>
            <a:prstGeom prst="rect">
              <a:avLst/>
            </a:prstGeom>
            <a:solidFill>
              <a:srgbClr val="990000"/>
            </a:solidFill>
            <a:ln w="9525">
              <a:noFill/>
              <a:miter lim="800000"/>
            </a:ln>
            <a:effectLst/>
          </p:spPr>
          <p:txBody>
            <a:bodyPr wrap="none" anchor="ctr"/>
            <a:lstStyle/>
            <a:p>
              <a:endParaRPr lang="zh-CN" altLang="en-US"/>
            </a:p>
          </p:txBody>
        </p:sp>
      </p:grpSp>
      <p:grpSp>
        <p:nvGrpSpPr>
          <p:cNvPr id="1465436" name="Group 92"/>
          <p:cNvGrpSpPr/>
          <p:nvPr/>
        </p:nvGrpSpPr>
        <p:grpSpPr bwMode="auto">
          <a:xfrm>
            <a:off x="9355138" y="5013325"/>
            <a:ext cx="739775" cy="182563"/>
            <a:chOff x="5893" y="3158"/>
            <a:chExt cx="466" cy="115"/>
          </a:xfrm>
        </p:grpSpPr>
        <p:sp>
          <p:nvSpPr>
            <p:cNvPr id="1465437" name="Rectangle 93"/>
            <p:cNvSpPr>
              <a:spLocks noChangeArrowheads="1"/>
            </p:cNvSpPr>
            <p:nvPr userDrawn="1"/>
          </p:nvSpPr>
          <p:spPr bwMode="auto">
            <a:xfrm flipV="1">
              <a:off x="6010" y="3158"/>
              <a:ext cx="116" cy="115"/>
            </a:xfrm>
            <a:prstGeom prst="rect">
              <a:avLst/>
            </a:prstGeom>
            <a:solidFill>
              <a:srgbClr val="009999"/>
            </a:solidFill>
            <a:ln w="9525">
              <a:noFill/>
              <a:miter lim="800000"/>
            </a:ln>
            <a:effectLst/>
          </p:spPr>
          <p:txBody>
            <a:bodyPr wrap="none" anchor="ctr"/>
            <a:lstStyle/>
            <a:p>
              <a:endParaRPr lang="zh-CN" altLang="en-US"/>
            </a:p>
          </p:txBody>
        </p:sp>
        <p:sp>
          <p:nvSpPr>
            <p:cNvPr id="1465438" name="Rectangle 94"/>
            <p:cNvSpPr>
              <a:spLocks noChangeArrowheads="1"/>
            </p:cNvSpPr>
            <p:nvPr userDrawn="1"/>
          </p:nvSpPr>
          <p:spPr bwMode="auto">
            <a:xfrm flipV="1">
              <a:off x="6126" y="3158"/>
              <a:ext cx="116" cy="115"/>
            </a:xfrm>
            <a:prstGeom prst="rect">
              <a:avLst/>
            </a:prstGeom>
            <a:solidFill>
              <a:srgbClr val="CCFF99"/>
            </a:solidFill>
            <a:ln w="9525">
              <a:noFill/>
              <a:miter lim="800000"/>
            </a:ln>
            <a:effectLst/>
          </p:spPr>
          <p:txBody>
            <a:bodyPr wrap="none" anchor="ctr"/>
            <a:lstStyle/>
            <a:p>
              <a:endParaRPr lang="zh-CN" altLang="en-US"/>
            </a:p>
          </p:txBody>
        </p:sp>
        <p:sp>
          <p:nvSpPr>
            <p:cNvPr id="1465439" name="Rectangle 95"/>
            <p:cNvSpPr>
              <a:spLocks noChangeArrowheads="1"/>
            </p:cNvSpPr>
            <p:nvPr userDrawn="1"/>
          </p:nvSpPr>
          <p:spPr bwMode="auto">
            <a:xfrm flipV="1">
              <a:off x="6242" y="3158"/>
              <a:ext cx="117" cy="115"/>
            </a:xfrm>
            <a:prstGeom prst="rect">
              <a:avLst/>
            </a:prstGeom>
            <a:solidFill>
              <a:srgbClr val="99CCCC"/>
            </a:solidFill>
            <a:ln w="9525">
              <a:noFill/>
              <a:miter lim="800000"/>
            </a:ln>
            <a:effectLst/>
          </p:spPr>
          <p:txBody>
            <a:bodyPr wrap="none" anchor="ctr"/>
            <a:lstStyle/>
            <a:p>
              <a:endParaRPr lang="zh-CN" altLang="en-US"/>
            </a:p>
          </p:txBody>
        </p:sp>
        <p:sp>
          <p:nvSpPr>
            <p:cNvPr id="1465440" name="Rectangle 96"/>
            <p:cNvSpPr>
              <a:spLocks noChangeArrowheads="1"/>
            </p:cNvSpPr>
            <p:nvPr userDrawn="1"/>
          </p:nvSpPr>
          <p:spPr bwMode="auto">
            <a:xfrm flipV="1">
              <a:off x="5893" y="3158"/>
              <a:ext cx="117" cy="115"/>
            </a:xfrm>
            <a:prstGeom prst="rect">
              <a:avLst/>
            </a:prstGeom>
            <a:solidFill>
              <a:srgbClr val="990000"/>
            </a:solidFill>
            <a:ln w="9525">
              <a:noFill/>
              <a:miter lim="800000"/>
            </a:ln>
            <a:effectLst/>
          </p:spPr>
          <p:txBody>
            <a:bodyPr wrap="none" anchor="ctr"/>
            <a:lstStyle/>
            <a:p>
              <a:endParaRPr lang="zh-CN" altLang="en-US"/>
            </a:p>
          </p:txBody>
        </p:sp>
      </p:grpSp>
      <p:grpSp>
        <p:nvGrpSpPr>
          <p:cNvPr id="1465441" name="Group 97"/>
          <p:cNvGrpSpPr/>
          <p:nvPr/>
        </p:nvGrpSpPr>
        <p:grpSpPr bwMode="auto">
          <a:xfrm>
            <a:off x="9355138" y="5373688"/>
            <a:ext cx="739775" cy="182562"/>
            <a:chOff x="5893" y="3385"/>
            <a:chExt cx="466" cy="115"/>
          </a:xfrm>
        </p:grpSpPr>
        <p:sp>
          <p:nvSpPr>
            <p:cNvPr id="1465442" name="Rectangle 98"/>
            <p:cNvSpPr>
              <a:spLocks noChangeArrowheads="1"/>
            </p:cNvSpPr>
            <p:nvPr userDrawn="1"/>
          </p:nvSpPr>
          <p:spPr bwMode="auto">
            <a:xfrm flipV="1">
              <a:off x="6010" y="3385"/>
              <a:ext cx="116" cy="115"/>
            </a:xfrm>
            <a:prstGeom prst="rect">
              <a:avLst/>
            </a:prstGeom>
            <a:solidFill>
              <a:srgbClr val="FF9900"/>
            </a:solidFill>
            <a:ln w="9525">
              <a:noFill/>
              <a:miter lim="800000"/>
            </a:ln>
            <a:effectLst/>
          </p:spPr>
          <p:txBody>
            <a:bodyPr wrap="none" anchor="ctr"/>
            <a:lstStyle/>
            <a:p>
              <a:endParaRPr lang="zh-CN" altLang="en-US"/>
            </a:p>
          </p:txBody>
        </p:sp>
        <p:sp>
          <p:nvSpPr>
            <p:cNvPr id="1465443" name="Rectangle 99"/>
            <p:cNvSpPr>
              <a:spLocks noChangeArrowheads="1"/>
            </p:cNvSpPr>
            <p:nvPr userDrawn="1"/>
          </p:nvSpPr>
          <p:spPr bwMode="auto">
            <a:xfrm flipV="1">
              <a:off x="6126" y="3385"/>
              <a:ext cx="116" cy="115"/>
            </a:xfrm>
            <a:prstGeom prst="rect">
              <a:avLst/>
            </a:prstGeom>
            <a:solidFill>
              <a:srgbClr val="FFCC99"/>
            </a:solidFill>
            <a:ln w="9525">
              <a:noFill/>
              <a:miter lim="800000"/>
            </a:ln>
            <a:effectLst/>
          </p:spPr>
          <p:txBody>
            <a:bodyPr wrap="none" anchor="ctr"/>
            <a:lstStyle/>
            <a:p>
              <a:endParaRPr lang="zh-CN" altLang="en-US"/>
            </a:p>
          </p:txBody>
        </p:sp>
        <p:sp>
          <p:nvSpPr>
            <p:cNvPr id="1465444" name="Rectangle 100"/>
            <p:cNvSpPr>
              <a:spLocks noChangeArrowheads="1"/>
            </p:cNvSpPr>
            <p:nvPr userDrawn="1"/>
          </p:nvSpPr>
          <p:spPr bwMode="auto">
            <a:xfrm flipV="1">
              <a:off x="6242" y="3385"/>
              <a:ext cx="117" cy="115"/>
            </a:xfrm>
            <a:prstGeom prst="rect">
              <a:avLst/>
            </a:prstGeom>
            <a:solidFill>
              <a:srgbClr val="FFCC66"/>
            </a:solidFill>
            <a:ln w="9525">
              <a:noFill/>
              <a:miter lim="800000"/>
            </a:ln>
            <a:effectLst/>
          </p:spPr>
          <p:txBody>
            <a:bodyPr wrap="none" anchor="ctr"/>
            <a:lstStyle/>
            <a:p>
              <a:endParaRPr lang="zh-CN" altLang="en-US"/>
            </a:p>
          </p:txBody>
        </p:sp>
        <p:sp>
          <p:nvSpPr>
            <p:cNvPr id="1465445" name="Rectangle 101"/>
            <p:cNvSpPr>
              <a:spLocks noChangeArrowheads="1"/>
            </p:cNvSpPr>
            <p:nvPr userDrawn="1"/>
          </p:nvSpPr>
          <p:spPr bwMode="auto">
            <a:xfrm flipV="1">
              <a:off x="5893" y="3385"/>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465446" name="Group 102"/>
          <p:cNvGrpSpPr/>
          <p:nvPr/>
        </p:nvGrpSpPr>
        <p:grpSpPr bwMode="auto">
          <a:xfrm>
            <a:off x="9355138" y="5589588"/>
            <a:ext cx="739775" cy="182562"/>
            <a:chOff x="5893" y="3521"/>
            <a:chExt cx="466" cy="115"/>
          </a:xfrm>
        </p:grpSpPr>
        <p:sp>
          <p:nvSpPr>
            <p:cNvPr id="1465447" name="Rectangle 103"/>
            <p:cNvSpPr>
              <a:spLocks noChangeArrowheads="1"/>
            </p:cNvSpPr>
            <p:nvPr userDrawn="1"/>
          </p:nvSpPr>
          <p:spPr bwMode="auto">
            <a:xfrm flipV="1">
              <a:off x="6010" y="3521"/>
              <a:ext cx="116" cy="115"/>
            </a:xfrm>
            <a:prstGeom prst="rect">
              <a:avLst/>
            </a:prstGeom>
            <a:solidFill>
              <a:srgbClr val="006699"/>
            </a:solidFill>
            <a:ln w="9525">
              <a:noFill/>
              <a:miter lim="800000"/>
            </a:ln>
            <a:effectLst/>
          </p:spPr>
          <p:txBody>
            <a:bodyPr wrap="none" anchor="ctr"/>
            <a:lstStyle/>
            <a:p>
              <a:endParaRPr lang="zh-CN" altLang="en-US"/>
            </a:p>
          </p:txBody>
        </p:sp>
        <p:sp>
          <p:nvSpPr>
            <p:cNvPr id="1465448" name="Rectangle 104"/>
            <p:cNvSpPr>
              <a:spLocks noChangeArrowheads="1"/>
            </p:cNvSpPr>
            <p:nvPr userDrawn="1"/>
          </p:nvSpPr>
          <p:spPr bwMode="auto">
            <a:xfrm flipV="1">
              <a:off x="6126" y="3521"/>
              <a:ext cx="116" cy="115"/>
            </a:xfrm>
            <a:prstGeom prst="rect">
              <a:avLst/>
            </a:prstGeom>
            <a:solidFill>
              <a:srgbClr val="99CCFF"/>
            </a:solidFill>
            <a:ln w="9525">
              <a:noFill/>
              <a:miter lim="800000"/>
            </a:ln>
            <a:effectLst/>
          </p:spPr>
          <p:txBody>
            <a:bodyPr wrap="none" anchor="ctr"/>
            <a:lstStyle/>
            <a:p>
              <a:endParaRPr lang="zh-CN" altLang="en-US"/>
            </a:p>
          </p:txBody>
        </p:sp>
        <p:sp>
          <p:nvSpPr>
            <p:cNvPr id="1465449" name="Rectangle 105"/>
            <p:cNvSpPr>
              <a:spLocks noChangeArrowheads="1"/>
            </p:cNvSpPr>
            <p:nvPr userDrawn="1"/>
          </p:nvSpPr>
          <p:spPr bwMode="auto">
            <a:xfrm flipV="1">
              <a:off x="6242" y="3521"/>
              <a:ext cx="117" cy="115"/>
            </a:xfrm>
            <a:prstGeom prst="rect">
              <a:avLst/>
            </a:prstGeom>
            <a:solidFill>
              <a:srgbClr val="CCCCFF"/>
            </a:solidFill>
            <a:ln w="9525">
              <a:noFill/>
              <a:miter lim="800000"/>
            </a:ln>
            <a:effectLst/>
          </p:spPr>
          <p:txBody>
            <a:bodyPr wrap="none" anchor="ctr"/>
            <a:lstStyle/>
            <a:p>
              <a:endParaRPr lang="zh-CN" altLang="en-US"/>
            </a:p>
          </p:txBody>
        </p:sp>
        <p:sp>
          <p:nvSpPr>
            <p:cNvPr id="1465450" name="Rectangle 106"/>
            <p:cNvSpPr>
              <a:spLocks noChangeArrowheads="1"/>
            </p:cNvSpPr>
            <p:nvPr userDrawn="1"/>
          </p:nvSpPr>
          <p:spPr bwMode="auto">
            <a:xfrm flipV="1">
              <a:off x="5893" y="3521"/>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465451" name="Group 107"/>
          <p:cNvGrpSpPr/>
          <p:nvPr/>
        </p:nvGrpSpPr>
        <p:grpSpPr bwMode="auto">
          <a:xfrm>
            <a:off x="9355138" y="5805488"/>
            <a:ext cx="739775" cy="182562"/>
            <a:chOff x="5893" y="3657"/>
            <a:chExt cx="466" cy="115"/>
          </a:xfrm>
        </p:grpSpPr>
        <p:sp>
          <p:nvSpPr>
            <p:cNvPr id="1465452" name="Rectangle 108"/>
            <p:cNvSpPr>
              <a:spLocks noChangeArrowheads="1"/>
            </p:cNvSpPr>
            <p:nvPr userDrawn="1"/>
          </p:nvSpPr>
          <p:spPr bwMode="auto">
            <a:xfrm flipV="1">
              <a:off x="6010" y="3657"/>
              <a:ext cx="116" cy="115"/>
            </a:xfrm>
            <a:prstGeom prst="rect">
              <a:avLst/>
            </a:prstGeom>
            <a:solidFill>
              <a:srgbClr val="009999"/>
            </a:solidFill>
            <a:ln w="9525">
              <a:noFill/>
              <a:miter lim="800000"/>
            </a:ln>
            <a:effectLst/>
          </p:spPr>
          <p:txBody>
            <a:bodyPr wrap="none" anchor="ctr"/>
            <a:lstStyle/>
            <a:p>
              <a:endParaRPr lang="zh-CN" altLang="en-US"/>
            </a:p>
          </p:txBody>
        </p:sp>
        <p:sp>
          <p:nvSpPr>
            <p:cNvPr id="1465453" name="Rectangle 109"/>
            <p:cNvSpPr>
              <a:spLocks noChangeArrowheads="1"/>
            </p:cNvSpPr>
            <p:nvPr userDrawn="1"/>
          </p:nvSpPr>
          <p:spPr bwMode="auto">
            <a:xfrm flipV="1">
              <a:off x="6126" y="3657"/>
              <a:ext cx="116" cy="115"/>
            </a:xfrm>
            <a:prstGeom prst="rect">
              <a:avLst/>
            </a:prstGeom>
            <a:solidFill>
              <a:srgbClr val="CCFF99"/>
            </a:solidFill>
            <a:ln w="9525">
              <a:noFill/>
              <a:miter lim="800000"/>
            </a:ln>
            <a:effectLst/>
          </p:spPr>
          <p:txBody>
            <a:bodyPr wrap="none" anchor="ctr"/>
            <a:lstStyle/>
            <a:p>
              <a:endParaRPr lang="zh-CN" altLang="en-US"/>
            </a:p>
          </p:txBody>
        </p:sp>
        <p:sp>
          <p:nvSpPr>
            <p:cNvPr id="1465454" name="Rectangle 110"/>
            <p:cNvSpPr>
              <a:spLocks noChangeArrowheads="1"/>
            </p:cNvSpPr>
            <p:nvPr userDrawn="1"/>
          </p:nvSpPr>
          <p:spPr bwMode="auto">
            <a:xfrm flipV="1">
              <a:off x="6242" y="3657"/>
              <a:ext cx="117" cy="115"/>
            </a:xfrm>
            <a:prstGeom prst="rect">
              <a:avLst/>
            </a:prstGeom>
            <a:solidFill>
              <a:srgbClr val="99CCCC"/>
            </a:solidFill>
            <a:ln w="9525">
              <a:noFill/>
              <a:miter lim="800000"/>
            </a:ln>
            <a:effectLst/>
          </p:spPr>
          <p:txBody>
            <a:bodyPr wrap="none" anchor="ctr"/>
            <a:lstStyle/>
            <a:p>
              <a:endParaRPr lang="zh-CN" altLang="en-US"/>
            </a:p>
          </p:txBody>
        </p:sp>
        <p:sp>
          <p:nvSpPr>
            <p:cNvPr id="1465455" name="Rectangle 111"/>
            <p:cNvSpPr>
              <a:spLocks noChangeArrowheads="1"/>
            </p:cNvSpPr>
            <p:nvPr userDrawn="1"/>
          </p:nvSpPr>
          <p:spPr bwMode="auto">
            <a:xfrm flipV="1">
              <a:off x="5893" y="3657"/>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465456" name="Group 112"/>
          <p:cNvGrpSpPr/>
          <p:nvPr/>
        </p:nvGrpSpPr>
        <p:grpSpPr bwMode="auto">
          <a:xfrm>
            <a:off x="9355138" y="6165850"/>
            <a:ext cx="739775" cy="182563"/>
            <a:chOff x="5893" y="3884"/>
            <a:chExt cx="466" cy="115"/>
          </a:xfrm>
        </p:grpSpPr>
        <p:sp>
          <p:nvSpPr>
            <p:cNvPr id="1465457" name="Rectangle 113"/>
            <p:cNvSpPr>
              <a:spLocks noChangeArrowheads="1"/>
            </p:cNvSpPr>
            <p:nvPr userDrawn="1"/>
          </p:nvSpPr>
          <p:spPr bwMode="auto">
            <a:xfrm flipV="1">
              <a:off x="6010" y="3884"/>
              <a:ext cx="116" cy="115"/>
            </a:xfrm>
            <a:prstGeom prst="rect">
              <a:avLst/>
            </a:prstGeom>
            <a:solidFill>
              <a:srgbClr val="FF9900"/>
            </a:solidFill>
            <a:ln w="9525">
              <a:noFill/>
              <a:miter lim="800000"/>
            </a:ln>
            <a:effectLst/>
          </p:spPr>
          <p:txBody>
            <a:bodyPr wrap="none" anchor="ctr"/>
            <a:lstStyle/>
            <a:p>
              <a:endParaRPr lang="zh-CN" altLang="en-US"/>
            </a:p>
          </p:txBody>
        </p:sp>
        <p:sp>
          <p:nvSpPr>
            <p:cNvPr id="1465458" name="Rectangle 114"/>
            <p:cNvSpPr>
              <a:spLocks noChangeArrowheads="1"/>
            </p:cNvSpPr>
            <p:nvPr userDrawn="1"/>
          </p:nvSpPr>
          <p:spPr bwMode="auto">
            <a:xfrm flipV="1">
              <a:off x="6126" y="3884"/>
              <a:ext cx="116" cy="115"/>
            </a:xfrm>
            <a:prstGeom prst="rect">
              <a:avLst/>
            </a:prstGeom>
            <a:solidFill>
              <a:srgbClr val="FFCC99"/>
            </a:solidFill>
            <a:ln w="9525">
              <a:noFill/>
              <a:miter lim="800000"/>
            </a:ln>
            <a:effectLst/>
          </p:spPr>
          <p:txBody>
            <a:bodyPr wrap="none" anchor="ctr"/>
            <a:lstStyle/>
            <a:p>
              <a:endParaRPr lang="zh-CN" altLang="en-US"/>
            </a:p>
          </p:txBody>
        </p:sp>
        <p:sp>
          <p:nvSpPr>
            <p:cNvPr id="1465459" name="Rectangle 115"/>
            <p:cNvSpPr>
              <a:spLocks noChangeArrowheads="1"/>
            </p:cNvSpPr>
            <p:nvPr userDrawn="1"/>
          </p:nvSpPr>
          <p:spPr bwMode="auto">
            <a:xfrm flipV="1">
              <a:off x="6242" y="3884"/>
              <a:ext cx="117" cy="115"/>
            </a:xfrm>
            <a:prstGeom prst="rect">
              <a:avLst/>
            </a:prstGeom>
            <a:solidFill>
              <a:srgbClr val="FFCC66"/>
            </a:solidFill>
            <a:ln w="9525">
              <a:noFill/>
              <a:miter lim="800000"/>
            </a:ln>
            <a:effectLst/>
          </p:spPr>
          <p:txBody>
            <a:bodyPr wrap="none" anchor="ctr"/>
            <a:lstStyle/>
            <a:p>
              <a:endParaRPr lang="zh-CN" altLang="en-US"/>
            </a:p>
          </p:txBody>
        </p:sp>
        <p:sp>
          <p:nvSpPr>
            <p:cNvPr id="1465460" name="Rectangle 116"/>
            <p:cNvSpPr>
              <a:spLocks noChangeArrowheads="1"/>
            </p:cNvSpPr>
            <p:nvPr userDrawn="1"/>
          </p:nvSpPr>
          <p:spPr bwMode="auto">
            <a:xfrm flipV="1">
              <a:off x="5893" y="3884"/>
              <a:ext cx="117" cy="115"/>
            </a:xfrm>
            <a:prstGeom prst="rect">
              <a:avLst/>
            </a:prstGeom>
            <a:solidFill>
              <a:schemeClr val="bg2"/>
            </a:solidFill>
            <a:ln w="9525">
              <a:noFill/>
              <a:miter lim="800000"/>
            </a:ln>
            <a:effectLst/>
          </p:spPr>
          <p:txBody>
            <a:bodyPr wrap="none" anchor="ctr"/>
            <a:lstStyle/>
            <a:p>
              <a:endParaRPr lang="zh-CN" altLang="en-US"/>
            </a:p>
          </p:txBody>
        </p:sp>
      </p:grpSp>
      <p:grpSp>
        <p:nvGrpSpPr>
          <p:cNvPr id="1465461" name="Group 117"/>
          <p:cNvGrpSpPr/>
          <p:nvPr/>
        </p:nvGrpSpPr>
        <p:grpSpPr bwMode="auto">
          <a:xfrm>
            <a:off x="9355138" y="6391275"/>
            <a:ext cx="739775" cy="182563"/>
            <a:chOff x="5893" y="4026"/>
            <a:chExt cx="466" cy="115"/>
          </a:xfrm>
        </p:grpSpPr>
        <p:sp>
          <p:nvSpPr>
            <p:cNvPr id="1465462" name="Rectangle 118"/>
            <p:cNvSpPr>
              <a:spLocks noChangeArrowheads="1"/>
            </p:cNvSpPr>
            <p:nvPr userDrawn="1"/>
          </p:nvSpPr>
          <p:spPr bwMode="auto">
            <a:xfrm flipV="1">
              <a:off x="6010" y="4026"/>
              <a:ext cx="116" cy="115"/>
            </a:xfrm>
            <a:prstGeom prst="rect">
              <a:avLst/>
            </a:prstGeom>
            <a:solidFill>
              <a:srgbClr val="006699"/>
            </a:solidFill>
            <a:ln w="9525">
              <a:noFill/>
              <a:miter lim="800000"/>
            </a:ln>
            <a:effectLst/>
          </p:spPr>
          <p:txBody>
            <a:bodyPr wrap="none" anchor="ctr"/>
            <a:lstStyle/>
            <a:p>
              <a:endParaRPr lang="zh-CN" altLang="en-US"/>
            </a:p>
          </p:txBody>
        </p:sp>
        <p:sp>
          <p:nvSpPr>
            <p:cNvPr id="1465463" name="Rectangle 119"/>
            <p:cNvSpPr>
              <a:spLocks noChangeArrowheads="1"/>
            </p:cNvSpPr>
            <p:nvPr userDrawn="1"/>
          </p:nvSpPr>
          <p:spPr bwMode="auto">
            <a:xfrm flipV="1">
              <a:off x="6126" y="4026"/>
              <a:ext cx="116" cy="115"/>
            </a:xfrm>
            <a:prstGeom prst="rect">
              <a:avLst/>
            </a:prstGeom>
            <a:solidFill>
              <a:srgbClr val="99CCFF"/>
            </a:solidFill>
            <a:ln w="9525">
              <a:noFill/>
              <a:miter lim="800000"/>
            </a:ln>
            <a:effectLst/>
          </p:spPr>
          <p:txBody>
            <a:bodyPr wrap="none" anchor="ctr"/>
            <a:lstStyle/>
            <a:p>
              <a:endParaRPr lang="zh-CN" altLang="en-US"/>
            </a:p>
          </p:txBody>
        </p:sp>
        <p:sp>
          <p:nvSpPr>
            <p:cNvPr id="1465464" name="Rectangle 120"/>
            <p:cNvSpPr>
              <a:spLocks noChangeArrowheads="1"/>
            </p:cNvSpPr>
            <p:nvPr userDrawn="1"/>
          </p:nvSpPr>
          <p:spPr bwMode="auto">
            <a:xfrm flipV="1">
              <a:off x="6242" y="4026"/>
              <a:ext cx="117" cy="115"/>
            </a:xfrm>
            <a:prstGeom prst="rect">
              <a:avLst/>
            </a:prstGeom>
            <a:solidFill>
              <a:srgbClr val="CCCCFF"/>
            </a:solidFill>
            <a:ln w="9525">
              <a:noFill/>
              <a:miter lim="800000"/>
            </a:ln>
            <a:effectLst/>
          </p:spPr>
          <p:txBody>
            <a:bodyPr wrap="none" anchor="ctr"/>
            <a:lstStyle/>
            <a:p>
              <a:endParaRPr lang="zh-CN" altLang="en-US"/>
            </a:p>
          </p:txBody>
        </p:sp>
        <p:sp>
          <p:nvSpPr>
            <p:cNvPr id="1465465" name="Rectangle 121"/>
            <p:cNvSpPr>
              <a:spLocks noChangeArrowheads="1"/>
            </p:cNvSpPr>
            <p:nvPr userDrawn="1"/>
          </p:nvSpPr>
          <p:spPr bwMode="auto">
            <a:xfrm flipV="1">
              <a:off x="5893" y="4026"/>
              <a:ext cx="117" cy="115"/>
            </a:xfrm>
            <a:prstGeom prst="rect">
              <a:avLst/>
            </a:prstGeom>
            <a:solidFill>
              <a:schemeClr val="bg2"/>
            </a:solidFill>
            <a:ln w="9525">
              <a:noFill/>
              <a:miter lim="800000"/>
            </a:ln>
            <a:effectLst/>
          </p:spPr>
          <p:txBody>
            <a:bodyPr wrap="none" anchor="ctr"/>
            <a:lstStyle/>
            <a:p>
              <a:endParaRPr lang="zh-CN" altLang="en-US"/>
            </a:p>
          </p:txBody>
        </p:sp>
      </p:grpSp>
      <p:grpSp>
        <p:nvGrpSpPr>
          <p:cNvPr id="1465466" name="Group 122"/>
          <p:cNvGrpSpPr/>
          <p:nvPr/>
        </p:nvGrpSpPr>
        <p:grpSpPr bwMode="auto">
          <a:xfrm>
            <a:off x="9355138" y="6615113"/>
            <a:ext cx="739775" cy="182562"/>
            <a:chOff x="5893" y="4167"/>
            <a:chExt cx="466" cy="115"/>
          </a:xfrm>
        </p:grpSpPr>
        <p:sp>
          <p:nvSpPr>
            <p:cNvPr id="1465467" name="Rectangle 123"/>
            <p:cNvSpPr>
              <a:spLocks noChangeArrowheads="1"/>
            </p:cNvSpPr>
            <p:nvPr userDrawn="1"/>
          </p:nvSpPr>
          <p:spPr bwMode="auto">
            <a:xfrm flipV="1">
              <a:off x="6010" y="4167"/>
              <a:ext cx="116" cy="115"/>
            </a:xfrm>
            <a:prstGeom prst="rect">
              <a:avLst/>
            </a:prstGeom>
            <a:solidFill>
              <a:schemeClr val="hlink"/>
            </a:solidFill>
            <a:ln w="9525">
              <a:noFill/>
              <a:miter lim="800000"/>
            </a:ln>
            <a:effectLst/>
          </p:spPr>
          <p:txBody>
            <a:bodyPr wrap="none" anchor="ctr"/>
            <a:lstStyle/>
            <a:p>
              <a:endParaRPr lang="zh-CN" altLang="en-US"/>
            </a:p>
          </p:txBody>
        </p:sp>
        <p:sp>
          <p:nvSpPr>
            <p:cNvPr id="1465468" name="Rectangle 124"/>
            <p:cNvSpPr>
              <a:spLocks noChangeArrowheads="1"/>
            </p:cNvSpPr>
            <p:nvPr userDrawn="1"/>
          </p:nvSpPr>
          <p:spPr bwMode="auto">
            <a:xfrm flipV="1">
              <a:off x="6126" y="4167"/>
              <a:ext cx="116" cy="115"/>
            </a:xfrm>
            <a:prstGeom prst="rect">
              <a:avLst/>
            </a:prstGeom>
            <a:solidFill>
              <a:schemeClr val="accent2"/>
            </a:solidFill>
            <a:ln w="9525">
              <a:noFill/>
              <a:miter lim="800000"/>
            </a:ln>
            <a:effectLst/>
          </p:spPr>
          <p:txBody>
            <a:bodyPr wrap="none" anchor="ctr"/>
            <a:lstStyle/>
            <a:p>
              <a:endParaRPr lang="zh-CN" altLang="en-US"/>
            </a:p>
          </p:txBody>
        </p:sp>
        <p:sp>
          <p:nvSpPr>
            <p:cNvPr id="1465469" name="Rectangle 125"/>
            <p:cNvSpPr>
              <a:spLocks noChangeArrowheads="1"/>
            </p:cNvSpPr>
            <p:nvPr userDrawn="1"/>
          </p:nvSpPr>
          <p:spPr bwMode="auto">
            <a:xfrm flipV="1">
              <a:off x="6242" y="4167"/>
              <a:ext cx="117" cy="115"/>
            </a:xfrm>
            <a:prstGeom prst="rect">
              <a:avLst/>
            </a:prstGeom>
            <a:solidFill>
              <a:schemeClr val="accent1"/>
            </a:solidFill>
            <a:ln w="9525">
              <a:noFill/>
              <a:miter lim="800000"/>
            </a:ln>
            <a:effectLst/>
          </p:spPr>
          <p:txBody>
            <a:bodyPr wrap="none" anchor="ctr"/>
            <a:lstStyle/>
            <a:p>
              <a:endParaRPr lang="zh-CN" altLang="en-US"/>
            </a:p>
          </p:txBody>
        </p:sp>
        <p:sp>
          <p:nvSpPr>
            <p:cNvPr id="1465470" name="Rectangle 126"/>
            <p:cNvSpPr>
              <a:spLocks noChangeArrowheads="1"/>
            </p:cNvSpPr>
            <p:nvPr userDrawn="1"/>
          </p:nvSpPr>
          <p:spPr bwMode="auto">
            <a:xfrm flipV="1">
              <a:off x="5893" y="4167"/>
              <a:ext cx="117" cy="115"/>
            </a:xfrm>
            <a:prstGeom prst="rect">
              <a:avLst/>
            </a:prstGeom>
            <a:solidFill>
              <a:schemeClr val="bg2"/>
            </a:solidFill>
            <a:ln w="9525">
              <a:noFill/>
              <a:miter lim="800000"/>
            </a:ln>
            <a:effectLst/>
          </p:spPr>
          <p:txBody>
            <a:bodyPr wrap="none" anchor="ctr"/>
            <a:lstStyle/>
            <a:p>
              <a:endParaRPr lang="zh-CN" altLang="en-US"/>
            </a:p>
          </p:txBody>
        </p:sp>
      </p:grpSp>
      <p:sp>
        <p:nvSpPr>
          <p:cNvPr id="1465471" name="Rectangle 127"/>
          <p:cNvSpPr>
            <a:spLocks noGrp="1" noChangeArrowheads="1"/>
          </p:cNvSpPr>
          <p:nvPr>
            <p:ph type="sldNum" sz="quarter" idx="4"/>
          </p:nvPr>
        </p:nvSpPr>
        <p:spPr bwMode="auto">
          <a:xfrm>
            <a:off x="6311900" y="6499225"/>
            <a:ext cx="1519238" cy="333375"/>
          </a:xfrm>
          <a:prstGeom prst="rect">
            <a:avLst/>
          </a:prstGeom>
          <a:noFill/>
          <a:ln w="9525" algn="ctr">
            <a:noFill/>
            <a:miter lim="800000"/>
          </a:ln>
          <a:effectLst/>
        </p:spPr>
        <p:txBody>
          <a:bodyPr vert="horz" wrap="square" lIns="0" tIns="0" rIns="0" bIns="0" numCol="1" anchor="t" anchorCtr="0" compatLnSpc="1"/>
          <a:lstStyle>
            <a:lvl1pPr defTabSz="878205" eaLnBrk="0" fontAlgn="base" hangingPunct="0">
              <a:lnSpc>
                <a:spcPct val="85000"/>
              </a:lnSpc>
              <a:defRPr sz="1200">
                <a:latin typeface="FrutigerNext LT Bold" pitchFamily="-92" charset="0"/>
                <a:ea typeface="MS PGothic" panose="020B0600070205080204" pitchFamily="34" charset="-128"/>
              </a:defRPr>
            </a:lvl1pPr>
          </a:lstStyle>
          <a:p>
            <a:r>
              <a:rPr lang="en-US" altLang="zh-CN"/>
              <a:t>Page</a:t>
            </a:r>
            <a:fld id="{7DEEA33B-4F02-45A4-996A-CED121D471D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802005" rtl="0" fontAlgn="base">
        <a:spcBef>
          <a:spcPct val="0"/>
        </a:spcBef>
        <a:spcAft>
          <a:spcPct val="0"/>
        </a:spcAft>
        <a:defRPr sz="3500">
          <a:solidFill>
            <a:srgbClr val="990000"/>
          </a:solidFill>
          <a:latin typeface="+mj-lt"/>
          <a:ea typeface="+mj-ea"/>
          <a:cs typeface="+mj-cs"/>
        </a:defRPr>
      </a:lvl1pPr>
      <a:lvl2pPr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1750" algn="l" defTabSz="802005" rtl="0" fontAlgn="base">
        <a:lnSpc>
          <a:spcPct val="140000"/>
        </a:lnSpc>
        <a:spcBef>
          <a:spcPct val="30000"/>
        </a:spcBef>
        <a:spcAft>
          <a:spcPct val="0"/>
        </a:spcAft>
        <a:buClr>
          <a:srgbClr val="808080"/>
        </a:buClr>
        <a:buSzPct val="60000"/>
        <a:buFont typeface="Wingdings" panose="05000000000000000000" pitchFamily="2" charset="2"/>
        <a:defRPr sz="2200">
          <a:solidFill>
            <a:schemeClr val="tx1"/>
          </a:solidFill>
          <a:latin typeface="+mn-lt"/>
          <a:ea typeface="+mn-ea"/>
          <a:cs typeface="+mn-cs"/>
        </a:defRPr>
      </a:lvl1pPr>
      <a:lvl2pPr marL="733425" indent="-252730" algn="l" defTabSz="802005" rtl="0" fontAlgn="base">
        <a:lnSpc>
          <a:spcPct val="140000"/>
        </a:lnSpc>
        <a:spcBef>
          <a:spcPct val="30000"/>
        </a:spcBef>
        <a:spcAft>
          <a:spcPct val="0"/>
        </a:spcAft>
        <a:buClr>
          <a:srgbClr val="080808"/>
        </a:buClr>
        <a:buSzPct val="50000"/>
        <a:buFont typeface="Wingdings" panose="05000000000000000000" pitchFamily="2" charset="2"/>
        <a:buChar char="l"/>
        <a:defRPr sz="2000">
          <a:solidFill>
            <a:schemeClr val="tx1"/>
          </a:solidFill>
          <a:latin typeface="+mn-lt"/>
          <a:ea typeface="+mn-ea"/>
        </a:defRPr>
      </a:lvl2pPr>
      <a:lvl3pPr marL="1114425" indent="-201930" algn="l" defTabSz="802005" rtl="0" fontAlgn="base">
        <a:lnSpc>
          <a:spcPct val="140000"/>
        </a:lnSpc>
        <a:spcBef>
          <a:spcPct val="30000"/>
        </a:spcBef>
        <a:spcAft>
          <a:spcPct val="0"/>
        </a:spcAft>
        <a:buSzPct val="50000"/>
        <a:buFont typeface="Wingdings" panose="05000000000000000000" pitchFamily="2" charset="2"/>
        <a:buChar char="n"/>
        <a:defRPr>
          <a:solidFill>
            <a:schemeClr val="tx1"/>
          </a:solidFill>
          <a:latin typeface="+mn-lt"/>
          <a:ea typeface="+mn-ea"/>
        </a:defRPr>
      </a:lvl3pPr>
      <a:lvl4pPr marL="1492250" indent="-198755" algn="l" defTabSz="802005" rtl="0" fontAlgn="base">
        <a:lnSpc>
          <a:spcPct val="140000"/>
        </a:lnSpc>
        <a:spcBef>
          <a:spcPct val="30000"/>
        </a:spcBef>
        <a:spcAft>
          <a:spcPct val="0"/>
        </a:spcAft>
        <a:buChar char="–"/>
        <a:defRPr sz="1600">
          <a:solidFill>
            <a:schemeClr val="tx1"/>
          </a:solidFill>
          <a:latin typeface="+mj-lt"/>
          <a:ea typeface="+mn-ea"/>
        </a:defRPr>
      </a:lvl4pPr>
      <a:lvl5pPr marL="18719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3291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863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2435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7007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69444" name="Picture 4" descr="5"/>
          <p:cNvPicPr>
            <a:picLocks noChangeAspect="1" noChangeArrowheads="1"/>
          </p:cNvPicPr>
          <p:nvPr/>
        </p:nvPicPr>
        <p:blipFill>
          <a:blip r:embed="rId13" cstate="print"/>
          <a:srcRect/>
          <a:stretch>
            <a:fillRect/>
          </a:stretch>
        </p:blipFill>
        <p:spPr bwMode="auto">
          <a:xfrm>
            <a:off x="0" y="5943600"/>
            <a:ext cx="9144000" cy="931863"/>
          </a:xfrm>
          <a:prstGeom prst="rect">
            <a:avLst/>
          </a:prstGeom>
          <a:noFill/>
        </p:spPr>
      </p:pic>
      <p:sp>
        <p:nvSpPr>
          <p:cNvPr id="1469446" name="Text Box 6"/>
          <p:cNvSpPr txBox="1">
            <a:spLocks noChangeArrowheads="1"/>
          </p:cNvSpPr>
          <p:nvPr/>
        </p:nvSpPr>
        <p:spPr bwMode="auto">
          <a:xfrm>
            <a:off x="3435350" y="3189288"/>
            <a:ext cx="2530475" cy="444500"/>
          </a:xfrm>
          <a:prstGeom prst="rect">
            <a:avLst/>
          </a:prstGeom>
          <a:noFill/>
          <a:ln w="9525">
            <a:noFill/>
            <a:miter lim="800000"/>
          </a:ln>
        </p:spPr>
        <p:txBody>
          <a:bodyPr wrap="none" lIns="78345" tIns="39172" rIns="78345" bIns="39172">
            <a:spAutoFit/>
          </a:bodyPr>
          <a:lstStyle/>
          <a:p>
            <a:pPr defTabSz="784225" eaLnBrk="0" fontAlgn="base" hangingPunct="0"/>
            <a:r>
              <a:rPr lang="en-US" altLang="zh-CN" sz="2400">
                <a:solidFill>
                  <a:srgbClr val="666666"/>
                </a:solidFill>
                <a:ea typeface="MS PGothic" panose="020B0600070205080204" pitchFamily="34" charset="-128"/>
              </a:rPr>
              <a:t>www.huawei.com</a:t>
            </a:r>
            <a:endParaRPr lang="en-US" altLang="zh-CN" sz="2000">
              <a:solidFill>
                <a:srgbClr val="990000"/>
              </a:solidFill>
              <a:ea typeface="MS PGothic" panose="020B0600070205080204" pitchFamily="34" charset="-128"/>
            </a:endParaRPr>
          </a:p>
        </p:txBody>
      </p:sp>
      <p:sp>
        <p:nvSpPr>
          <p:cNvPr id="1469447" name="Text Box 7"/>
          <p:cNvSpPr txBox="1">
            <a:spLocks noChangeArrowheads="1"/>
          </p:cNvSpPr>
          <p:nvPr/>
        </p:nvSpPr>
        <p:spPr bwMode="auto">
          <a:xfrm>
            <a:off x="4089400" y="2506663"/>
            <a:ext cx="1196975" cy="704850"/>
          </a:xfrm>
          <a:prstGeom prst="rect">
            <a:avLst/>
          </a:prstGeom>
          <a:noFill/>
          <a:ln w="9525">
            <a:noFill/>
            <a:miter lim="800000"/>
          </a:ln>
        </p:spPr>
        <p:txBody>
          <a:bodyPr wrap="none" lIns="78358" tIns="39179" rIns="78358" bIns="39179">
            <a:spAutoFit/>
          </a:bodyPr>
          <a:lstStyle/>
          <a:p>
            <a:pPr defTabSz="784225" eaLnBrk="0" fontAlgn="base" hangingPunct="0"/>
            <a:r>
              <a:rPr lang="zh-CN" altLang="en-US" sz="4100">
                <a:solidFill>
                  <a:srgbClr val="990000"/>
                </a:solidFill>
              </a:rPr>
              <a:t>谢谢</a:t>
            </a:r>
            <a:endParaRPr lang="zh-CN" altLang="en-US" sz="4100">
              <a:solidFill>
                <a:srgbClr val="99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802005" rtl="0" fontAlgn="base">
        <a:spcBef>
          <a:spcPct val="0"/>
        </a:spcBef>
        <a:spcAft>
          <a:spcPct val="0"/>
        </a:spcAft>
        <a:defRPr sz="3700">
          <a:solidFill>
            <a:schemeClr val="tx2"/>
          </a:solidFill>
          <a:latin typeface="+mj-lt"/>
          <a:ea typeface="+mj-ea"/>
          <a:cs typeface="+mj-cs"/>
        </a:defRPr>
      </a:lvl1pPr>
      <a:lvl2pPr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2005" rtl="0" fontAlgn="base">
        <a:spcBef>
          <a:spcPct val="20000"/>
        </a:spcBef>
        <a:spcAft>
          <a:spcPct val="0"/>
        </a:spcAft>
        <a:buChar char="•"/>
        <a:defRPr sz="2800">
          <a:solidFill>
            <a:schemeClr val="tx1"/>
          </a:solidFill>
          <a:latin typeface="+mn-lt"/>
          <a:ea typeface="+mn-ea"/>
          <a:cs typeface="+mn-cs"/>
        </a:defRPr>
      </a:lvl1pPr>
      <a:lvl2pPr marL="654050" indent="-252730" algn="l" defTabSz="802005" rtl="0" fontAlgn="base">
        <a:spcBef>
          <a:spcPct val="20000"/>
        </a:spcBef>
        <a:spcAft>
          <a:spcPct val="0"/>
        </a:spcAft>
        <a:buChar char="–"/>
        <a:defRPr sz="2500">
          <a:solidFill>
            <a:schemeClr val="tx1"/>
          </a:solidFill>
          <a:latin typeface="+mn-lt"/>
          <a:ea typeface="+mn-ea"/>
        </a:defRPr>
      </a:lvl2pPr>
      <a:lvl3pPr marL="1003300" indent="-201930" algn="l" defTabSz="802005" rtl="0" fontAlgn="base">
        <a:spcBef>
          <a:spcPct val="20000"/>
        </a:spcBef>
        <a:spcAft>
          <a:spcPct val="0"/>
        </a:spcAft>
        <a:buChar char="•"/>
        <a:defRPr sz="2200">
          <a:solidFill>
            <a:schemeClr val="tx1"/>
          </a:solidFill>
          <a:latin typeface="+mn-lt"/>
          <a:ea typeface="+mn-ea"/>
        </a:defRPr>
      </a:lvl3pPr>
      <a:lvl4pPr marL="1400175" indent="-198755" algn="l" defTabSz="802005" rtl="0" fontAlgn="base">
        <a:spcBef>
          <a:spcPct val="20000"/>
        </a:spcBef>
        <a:spcAft>
          <a:spcPct val="0"/>
        </a:spcAft>
        <a:buChar char="–"/>
        <a:defRPr sz="1700">
          <a:solidFill>
            <a:schemeClr val="tx1"/>
          </a:solidFill>
          <a:latin typeface="+mn-lt"/>
          <a:ea typeface="+mn-ea"/>
        </a:defRPr>
      </a:lvl4pPr>
      <a:lvl5pPr marL="1800225" indent="-200025" algn="l" defTabSz="802005" rtl="0" fontAlgn="base">
        <a:spcBef>
          <a:spcPct val="20000"/>
        </a:spcBef>
        <a:spcAft>
          <a:spcPct val="0"/>
        </a:spcAft>
        <a:buChar char="»"/>
        <a:defRPr sz="1700">
          <a:solidFill>
            <a:schemeClr val="tx1"/>
          </a:solidFill>
          <a:latin typeface="+mn-lt"/>
          <a:ea typeface="+mn-ea"/>
        </a:defRPr>
      </a:lvl5pPr>
      <a:lvl6pPr marL="2257425" indent="-200025" algn="l" defTabSz="802005" rtl="0" fontAlgn="base">
        <a:spcBef>
          <a:spcPct val="20000"/>
        </a:spcBef>
        <a:spcAft>
          <a:spcPct val="0"/>
        </a:spcAft>
        <a:buChar char="»"/>
        <a:defRPr sz="1700">
          <a:solidFill>
            <a:schemeClr val="tx1"/>
          </a:solidFill>
          <a:latin typeface="+mn-lt"/>
          <a:ea typeface="+mn-ea"/>
        </a:defRPr>
      </a:lvl6pPr>
      <a:lvl7pPr marL="2714625" indent="-200025" algn="l" defTabSz="802005" rtl="0" fontAlgn="base">
        <a:spcBef>
          <a:spcPct val="20000"/>
        </a:spcBef>
        <a:spcAft>
          <a:spcPct val="0"/>
        </a:spcAft>
        <a:buChar char="»"/>
        <a:defRPr sz="1700">
          <a:solidFill>
            <a:schemeClr val="tx1"/>
          </a:solidFill>
          <a:latin typeface="+mn-lt"/>
          <a:ea typeface="+mn-ea"/>
        </a:defRPr>
      </a:lvl7pPr>
      <a:lvl8pPr marL="3171825" indent="-200025" algn="l" defTabSz="802005" rtl="0" fontAlgn="base">
        <a:spcBef>
          <a:spcPct val="20000"/>
        </a:spcBef>
        <a:spcAft>
          <a:spcPct val="0"/>
        </a:spcAft>
        <a:buChar char="»"/>
        <a:defRPr sz="1700">
          <a:solidFill>
            <a:schemeClr val="tx1"/>
          </a:solidFill>
          <a:latin typeface="+mn-lt"/>
          <a:ea typeface="+mn-ea"/>
        </a:defRPr>
      </a:lvl8pPr>
      <a:lvl9pPr marL="3629025" indent="-200025" algn="l" defTabSz="802005"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8" name="Rectangle 36"/>
          <p:cNvSpPr>
            <a:spLocks noGrp="1" noChangeArrowheads="1"/>
          </p:cNvSpPr>
          <p:nvPr>
            <p:ph type="ctrTitle"/>
          </p:nvPr>
        </p:nvSpPr>
        <p:spPr/>
        <p:txBody>
          <a:bodyPr/>
          <a:lstStyle/>
          <a:p>
            <a:r>
              <a:rPr lang="en-US" altLang="zh-CN"/>
              <a:t>NSF</a:t>
            </a:r>
            <a:r>
              <a:rPr lang="zh-CN" altLang="en-US"/>
              <a:t>技术</a:t>
            </a:r>
            <a:endParaRPr lang="zh-CN" altLang="en-US"/>
          </a:p>
        </p:txBody>
      </p:sp>
      <p:sp>
        <p:nvSpPr>
          <p:cNvPr id="1211430" name="DtsShapeName" descr="4D8CC8E7GB965315C55EB3D5@EG@1CEG098AA\9;&gt;@DE71139125!!!BIHO@]e71139125!@5E15C21102E29D086D浇唆尼写蓟黔ⅹ郑颂籽吓泞变W0/1/qnu!!!!!!!!!!!!!!!!!!!!!!!!!!!!!!!!!!!!!!!!!!!!!!!!!!!!!!!!!!!!!!!!!!!!!!!!!!!!!!!!!!!!!!!!!!!!!!!!!!!!!!!!!!!!!!!!!!!!!!!!!!!!!!!!!!!!!!!!!!!!!!!!!!!!!!!!!!!!!!!!!!!!!!!!!!!!!!!!!!!!!!!!!!!!!!!!!!!!!!!!!!!!!!!!!!!!!!!!!!!!!!!!!!!!!!!!!!!!!!!!!!!!!!!!!!!!!!!!!!!!!!!!!!!!!!!!!!!!!!!!!!!!!!!!!!!!!!!!!!!!!!!!!!!!!!!!!!!!!!!!!!!!!!!!!!!!!!!!!!!!!!!!!!!!!!!!!!!!!!!!!!!!!!!!!!!!!!!!!!!!!!!!!!!!!!!!!!!!!!!!!!!!!!!!!!!!!!!!!!!!!!!!!!!!!!!!!!!!!!!!!!!!!!!!!!!!!!!!!!!!!!!!!!!!!!!!!!!!!!!!!!!!!!!!!!!!!!!!!!!!!!!!!!!!!!!!!!!!!!!!!!!!!!!!!!!!!!!!!!!!!!!!!!!!!!!!!!!!!!!!!!!!!!!!!!!!!!!!!!!!!!!!!!!!!!!!!!!!!!!!!!!!!!!!!!!!!!!!!!!!!!!!!!!!!!!!!!!!!!!!!!!!!!!!!!!!!!!!!!!!!!!!!!!!!!!!!!!!!!!!!!!!!!!!!!!!!!!!!!!!!!!!!!!!!!!!!!!!!!!!!!!!!!!!!!!!!!!!!!!!!!!!!!!!!!!!!!!!!!!!!!!!!!!!!!!!!!!!!!!!!!!!!!!!!!!!!!!!!!!!!!!!!!!!!!!!!!!!!!!!!!!!!!!!!!!!!!!!!!!!!!!!!!!!!!!!!!!!!!!!!!!!!!!!!!!!!!!!!!!!!!!!!!!!!!!!!!!!!!!!!!!!!!!!!!!!!!!!!!!!!!!!!!!!!!!!!!!!!!!!!!!!!!!!!!!!!!!!!!!!!!!!!!!!!!!!!!!!!!!!!!!!!!!!!!!!!!!!!!!!!!!!!!!!!!!!!!!!!!!!!!!!!!!!!!!!!!!!!!!!!!!!!!!!!!!!!!!!!!!!!!!!!!!!!!!!!!!!!!!!!!!!!!!!!!!!!!!!!!!!!!!!!!!!!!!!!!!!!!!!!!!!!!!!!!!!!!!!!!!!!!!!!!!!!!!!!!!!!!!!!!!!!!!!!!!!!!!!!!!!!!!!!!!!!!!!!!!!!!!!!!!!!!!!!!!!!!!!!!!!!!!!!!!!!!!!!!!!!!!!!!!!!!!!!!!!!!!!!!!!!!!!!!!!!!!!!!!!!!!!!!!!!!!!!!!!!!!!!!!!!!!!!!!!!!!!!!!!!!!!!!!!!!!!!!!!!!!!!!!!!!!!!!!!!!!!!!!!!!!!!!!!!!!!!!!!!!!!!!!!!!!!!!!!!!!!!!!!!!!!!!!!!!!!!!!!!!!!!!!!!!!!!!!!!!!!!!!!!!!!!!!!!!!!!!!!!!!!!!!!!!!!!!!!!!!!!!!!!!!!!!!!!!!!!!!!!!!!!!!!!!!!!!!!!!!!!!!!!!!!!!!!!!!!!!!!!!!!!!!!!!!!!!!!!!!!!!!!!!!!!!!!!!!!!!!!!!!!!!!!!!!!!!!!!!!!!!!!!!!!!!!!!!!!!!!!!!!!!!!!!!!!!!!!!!!!!!!!!!!!!!!!!!!!!!!!!!!!!!!!!!!!!!!!!!!!!!!!!!!!!!!!!!!!!!!!!!!!!!!!!!!!!!!!!!!!!!!!!!!!!!!!!!!!!!!!!!!!!!!!!!!!!!!!!!!!!!!!!!!!!!!!!!!!!!!!!!!!!!!!!!!!!!!!!!!!!!!!!!!!!!!!!!!!!!!!!!!!!!!!!!!!!!!!!!!!!!!!!!!!!!!!!!!!!!!!!!!!!!!!!!!!!!!!!!!!!!!!!!!!!!!!!!!!!!!!!!!!!!!!!!!!!!!!!!!!!!!!!!!!!!!!!!!!!!!!!!!!!!!!!!!!!!!!!!!!!!!!!!!!!!!!!!!!!!!!!!!!!!!!!!!!!!!!!!!!!!!!!!!!!!!!!!!!!!!!!!!!!!!!!!!!!!!!!!!!!!!!!!!!!!!!!!!!!!!!!!!!!!!!!!!!!!!!!!!!!!!!!!!!!!!!!!!!!!!!!!!!!!!!!!!!!!!!!!!!!!!!!!!!!!!!!!!!!!!!!!!!!!!!!!!!!!!!!!!!!!!!!!!!!!!!!!!!!!!!!!!!!!!!!!!!!!!!!!!!!!!!!!!!!!!!!!!!!!!!!!!!!!!!!!!!!!!!!!!!!!!!!!!!!!!!!!!!!!!!!!!!!!!!!!!!!!!!!!!!!!!!!!!!!!!!!!!!!!!!!!!!!!!!!!!!!!!!!!!!!!!!!!!!!!!!!!!!!1!?" hidden="1"/>
          <p:cNvSpPr>
            <a:spLocks noChangeArrowheads="1"/>
          </p:cNvSpPr>
          <p:nvPr/>
        </p:nvSpPr>
        <p:spPr bwMode="auto">
          <a:xfrm>
            <a:off x="0" y="0"/>
            <a:ext cx="1588" cy="158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a:t>
            </a:r>
            <a:fld id="{7358BCE8-22D0-4D23-A255-B90DCF8CF091}" type="slidenum">
              <a:rPr lang="en-US" altLang="zh-CN"/>
            </a:fld>
            <a:endParaRPr lang="en-US" altLang="zh-CN"/>
          </a:p>
        </p:txBody>
      </p:sp>
      <p:sp>
        <p:nvSpPr>
          <p:cNvPr id="1551362" name="Rectangle 2"/>
          <p:cNvSpPr>
            <a:spLocks noGrp="1" noChangeArrowheads="1"/>
          </p:cNvSpPr>
          <p:nvPr>
            <p:ph type="title"/>
          </p:nvPr>
        </p:nvSpPr>
        <p:spPr>
          <a:xfrm>
            <a:off x="641350" y="333375"/>
            <a:ext cx="7731125" cy="868363"/>
          </a:xfrm>
        </p:spPr>
        <p:txBody>
          <a:bodyPr/>
          <a:lstStyle/>
          <a:p>
            <a:r>
              <a:rPr lang="zh-CN" altLang="en-US"/>
              <a:t>冗余备份技术</a:t>
            </a:r>
            <a:endParaRPr lang="zh-CN" altLang="en-US"/>
          </a:p>
        </p:txBody>
      </p:sp>
      <p:sp>
        <p:nvSpPr>
          <p:cNvPr id="1551363" name="Rectangle 3"/>
          <p:cNvSpPr>
            <a:spLocks noGrp="1" noChangeArrowheads="1"/>
          </p:cNvSpPr>
          <p:nvPr>
            <p:ph type="body" idx="1"/>
          </p:nvPr>
        </p:nvSpPr>
        <p:spPr/>
        <p:txBody>
          <a:bodyPr/>
          <a:lstStyle/>
          <a:p>
            <a:pPr marL="273050">
              <a:lnSpc>
                <a:spcPct val="130000"/>
              </a:lnSpc>
            </a:pPr>
            <a:r>
              <a:rPr lang="zh-CN" altLang="en-US" sz="2000"/>
              <a:t>对系统中关键组件进行冗余备份是提供系统容错能力的主要方法。</a:t>
            </a:r>
            <a:endParaRPr lang="zh-CN" altLang="en-US" sz="2000"/>
          </a:p>
          <a:p>
            <a:pPr marL="273050">
              <a:lnSpc>
                <a:spcPct val="130000"/>
              </a:lnSpc>
            </a:pPr>
            <a:r>
              <a:rPr lang="zh-CN" altLang="en-US" sz="2000"/>
              <a:t>冗余备份方式有</a:t>
            </a:r>
            <a:r>
              <a:rPr lang="en-US" altLang="zh-CN" sz="2000"/>
              <a:t>1+1</a:t>
            </a:r>
            <a:r>
              <a:rPr lang="zh-CN" altLang="en-US" sz="2000"/>
              <a:t>备份和</a:t>
            </a:r>
            <a:r>
              <a:rPr lang="en-US" altLang="zh-CN" sz="2000"/>
              <a:t>n+1</a:t>
            </a:r>
            <a:r>
              <a:rPr lang="zh-CN" altLang="en-US" sz="2000"/>
              <a:t>备份。</a:t>
            </a:r>
            <a:endParaRPr lang="zh-CN" altLang="en-US" sz="2000"/>
          </a:p>
          <a:p>
            <a:pPr marL="273050">
              <a:lnSpc>
                <a:spcPct val="130000"/>
              </a:lnSpc>
            </a:pPr>
            <a:r>
              <a:rPr lang="en-US" altLang="zh-CN" sz="2000"/>
              <a:t>1+1</a:t>
            </a:r>
            <a:r>
              <a:rPr lang="zh-CN" altLang="en-US" sz="2000"/>
              <a:t>备份方式：两个组件必须互为镜像（</a:t>
            </a:r>
            <a:r>
              <a:rPr lang="en-US" altLang="zh-CN" sz="2000"/>
              <a:t>mirror</a:t>
            </a:r>
            <a:r>
              <a:rPr lang="zh-CN" altLang="en-US" sz="2000"/>
              <a:t>）。当主用组件发生故障时，备用组件可以立即接管当前任务，从而保证系统业务不中断。</a:t>
            </a:r>
            <a:endParaRPr lang="zh-CN" altLang="en-US" sz="2000"/>
          </a:p>
          <a:p>
            <a:pPr marL="273050">
              <a:lnSpc>
                <a:spcPct val="130000"/>
              </a:lnSpc>
            </a:pPr>
            <a:r>
              <a:rPr lang="en-US" altLang="zh-CN" sz="2000"/>
              <a:t>n+1</a:t>
            </a:r>
            <a:r>
              <a:rPr lang="zh-CN" altLang="en-US" sz="2000"/>
              <a:t>备份方式：系统通过</a:t>
            </a:r>
            <a:r>
              <a:rPr lang="en-US" altLang="zh-CN" sz="2000"/>
              <a:t>n</a:t>
            </a:r>
            <a:r>
              <a:rPr lang="zh-CN" altLang="en-US" sz="2000"/>
              <a:t>个相似的组件来提供某项服务，由另外一个组件作为这</a:t>
            </a:r>
            <a:r>
              <a:rPr lang="en-US" altLang="zh-CN" sz="2000"/>
              <a:t>n</a:t>
            </a:r>
            <a:r>
              <a:rPr lang="zh-CN" altLang="en-US" sz="2000"/>
              <a:t>个组件的备份。当</a:t>
            </a:r>
            <a:r>
              <a:rPr lang="en-US" altLang="zh-CN" sz="2000"/>
              <a:t>n</a:t>
            </a:r>
            <a:r>
              <a:rPr lang="zh-CN" altLang="en-US" sz="2000"/>
              <a:t>个中的某一个组件发生故障时，备份组件接管故障组件的任务，业务仍然可以继续进行。</a:t>
            </a:r>
            <a:endParaRPr lang="zh-CN" altLang="en-US" sz="2000"/>
          </a:p>
          <a:p>
            <a:pPr marL="273050">
              <a:lnSpc>
                <a:spcPct val="130000"/>
              </a:lnSpc>
            </a:pPr>
            <a:r>
              <a:rPr lang="zh-CN" altLang="en-US" sz="2000"/>
              <a:t>冗余备份是系统进行主备倒换的前提条件。</a:t>
            </a:r>
            <a:endParaRPr lang="zh-CN" altLang="en-US" sz="2000"/>
          </a:p>
          <a:p>
            <a:pPr marL="273050">
              <a:lnSpc>
                <a:spcPct val="130000"/>
              </a:lnSpc>
            </a:pPr>
            <a:endParaRPr lang="en-US" altLang="zh-CN"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31601DE7-ABB8-48BE-BC5A-612E33BA510B}" type="slidenum">
              <a:rPr lang="en-US" altLang="zh-CN"/>
            </a:fld>
            <a:endParaRPr lang="en-US" altLang="zh-CN"/>
          </a:p>
        </p:txBody>
      </p:sp>
      <p:sp>
        <p:nvSpPr>
          <p:cNvPr id="1577986"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577987" name="Rectangle 3"/>
          <p:cNvSpPr>
            <a:spLocks noGrp="1" noChangeArrowheads="1"/>
          </p:cNvSpPr>
          <p:nvPr>
            <p:ph type="body" idx="1"/>
          </p:nvPr>
        </p:nvSpPr>
        <p:spPr>
          <a:xfrm>
            <a:off x="652463" y="1376363"/>
            <a:ext cx="7929562" cy="3343275"/>
          </a:xfrm>
        </p:spPr>
        <p:txBody>
          <a:bodyPr/>
          <a:lstStyle/>
          <a:p>
            <a:pPr marL="419100" indent="-149225">
              <a:buClr>
                <a:schemeClr val="tx1"/>
              </a:buClr>
              <a:buSzTx/>
            </a:pPr>
            <a:r>
              <a:rPr lang="en-US" altLang="zh-CN">
                <a:solidFill>
                  <a:schemeClr val="folHlink"/>
                </a:solidFill>
              </a:rPr>
              <a:t>NSF</a:t>
            </a:r>
            <a:r>
              <a:rPr lang="zh-CN" altLang="en-US">
                <a:solidFill>
                  <a:schemeClr val="folHlink"/>
                </a:solidFill>
              </a:rPr>
              <a:t>的基本概念</a:t>
            </a:r>
            <a:endParaRPr lang="zh-CN" altLang="en-US">
              <a:solidFill>
                <a:schemeClr val="folHlink"/>
              </a:solidFill>
            </a:endParaRPr>
          </a:p>
          <a:p>
            <a:pPr marL="419100" indent="-149225">
              <a:buClr>
                <a:schemeClr val="tx1"/>
              </a:buClr>
              <a:buSzTx/>
            </a:pPr>
            <a:r>
              <a:rPr lang="en-US" altLang="zh-CN">
                <a:solidFill>
                  <a:schemeClr val="folHlink"/>
                </a:solidFill>
              </a:rPr>
              <a:t>NSF</a:t>
            </a:r>
            <a:r>
              <a:rPr lang="zh-CN" altLang="en-US">
                <a:solidFill>
                  <a:schemeClr val="folHlink"/>
                </a:solidFill>
              </a:rPr>
              <a:t>技术对系统的要求</a:t>
            </a:r>
            <a:endParaRPr lang="zh-CN" altLang="en-US">
              <a:solidFill>
                <a:schemeClr val="folHlink"/>
              </a:solidFill>
            </a:endParaRPr>
          </a:p>
          <a:p>
            <a:pPr marL="419100" indent="-149225">
              <a:buClr>
                <a:schemeClr val="tx1"/>
              </a:buClr>
              <a:buSzTx/>
            </a:pPr>
            <a:r>
              <a:rPr lang="zh-CN" altLang="en-US">
                <a:solidFill>
                  <a:schemeClr val="folHlink"/>
                </a:solidFill>
              </a:rPr>
              <a:t>冗余备份技术</a:t>
            </a:r>
            <a:endParaRPr lang="zh-CN" altLang="en-US">
              <a:solidFill>
                <a:schemeClr val="folHlink"/>
              </a:solidFill>
            </a:endParaRPr>
          </a:p>
          <a:p>
            <a:pPr marL="419100" indent="-149225">
              <a:buClr>
                <a:schemeClr val="tx1"/>
              </a:buClr>
              <a:buSzTx/>
            </a:pPr>
            <a:r>
              <a:rPr lang="en-US" altLang="zh-CN" b="1"/>
              <a:t>HSB</a:t>
            </a:r>
            <a:r>
              <a:rPr lang="zh-CN" altLang="en-US" b="1"/>
              <a:t>技术</a:t>
            </a:r>
            <a:endParaRPr lang="zh-CN" altLang="en-US" b="1"/>
          </a:p>
          <a:p>
            <a:pPr marL="419100" indent="-149225">
              <a:buClr>
                <a:schemeClr val="tx1"/>
              </a:buClr>
              <a:buSzTx/>
            </a:pPr>
            <a:r>
              <a:rPr lang="en-US" altLang="zh-CN">
                <a:solidFill>
                  <a:schemeClr val="folHlink"/>
                </a:solidFill>
              </a:rPr>
              <a:t>GR</a:t>
            </a:r>
            <a:r>
              <a:rPr lang="zh-CN" altLang="en-US">
                <a:solidFill>
                  <a:schemeClr val="folHlink"/>
                </a:solidFill>
              </a:rPr>
              <a:t>技术</a:t>
            </a:r>
            <a:endParaRPr lang="zh-CN" altLang="en-US">
              <a:solidFill>
                <a:schemeClr val="folHlink"/>
              </a:solidFill>
            </a:endParaRPr>
          </a:p>
        </p:txBody>
      </p:sp>
      <p:pic>
        <p:nvPicPr>
          <p:cNvPr id="1577988" name="Picture 4"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a:t>
            </a:r>
            <a:fld id="{4524C1DA-C1C8-4D38-B0EA-4926B366E0E2}" type="slidenum">
              <a:rPr lang="en-US" altLang="zh-CN"/>
            </a:fld>
            <a:endParaRPr lang="en-US" altLang="zh-CN"/>
          </a:p>
        </p:txBody>
      </p:sp>
      <p:sp>
        <p:nvSpPr>
          <p:cNvPr id="1553410" name="Rectangle 2"/>
          <p:cNvSpPr>
            <a:spLocks noGrp="1" noChangeArrowheads="1"/>
          </p:cNvSpPr>
          <p:nvPr>
            <p:ph type="title"/>
          </p:nvPr>
        </p:nvSpPr>
        <p:spPr>
          <a:xfrm>
            <a:off x="641350" y="333375"/>
            <a:ext cx="7731125" cy="868363"/>
          </a:xfrm>
        </p:spPr>
        <p:txBody>
          <a:bodyPr/>
          <a:lstStyle/>
          <a:p>
            <a:r>
              <a:rPr lang="en-US" altLang="zh-CN"/>
              <a:t>HSB</a:t>
            </a:r>
            <a:r>
              <a:rPr lang="zh-CN" altLang="en-US"/>
              <a:t>技术</a:t>
            </a:r>
            <a:endParaRPr lang="zh-CN" altLang="en-US"/>
          </a:p>
        </p:txBody>
      </p:sp>
      <p:sp>
        <p:nvSpPr>
          <p:cNvPr id="1553411" name="Rectangle 3"/>
          <p:cNvSpPr>
            <a:spLocks noGrp="1" noChangeArrowheads="1"/>
          </p:cNvSpPr>
          <p:nvPr>
            <p:ph type="body" idx="1"/>
          </p:nvPr>
        </p:nvSpPr>
        <p:spPr/>
        <p:txBody>
          <a:bodyPr/>
          <a:lstStyle/>
          <a:p>
            <a:pPr marL="273050">
              <a:lnSpc>
                <a:spcPct val="120000"/>
              </a:lnSpc>
            </a:pPr>
            <a:r>
              <a:rPr lang="en-US" altLang="zh-CN" sz="2000"/>
              <a:t>HSB</a:t>
            </a:r>
            <a:r>
              <a:rPr lang="zh-CN" altLang="en-US" sz="2000"/>
              <a:t>相关部件和术语如下：</a:t>
            </a:r>
            <a:endParaRPr lang="zh-CN" altLang="en-US" sz="2000"/>
          </a:p>
          <a:p>
            <a:pPr marL="273050">
              <a:lnSpc>
                <a:spcPct val="120000"/>
              </a:lnSpc>
            </a:pPr>
            <a:r>
              <a:rPr lang="en-US" altLang="zh-CN" sz="2000"/>
              <a:t>AMB</a:t>
            </a:r>
            <a:r>
              <a:rPr lang="zh-CN" altLang="en-US" sz="2000"/>
              <a:t>（</a:t>
            </a:r>
            <a:r>
              <a:rPr lang="en-US" altLang="zh-CN" sz="2000"/>
              <a:t>Active Main Board</a:t>
            </a:r>
            <a:r>
              <a:rPr lang="zh-CN" altLang="en-US" sz="2000"/>
              <a:t>）：主用主板。</a:t>
            </a:r>
            <a:endParaRPr lang="zh-CN" altLang="en-US" sz="2000"/>
          </a:p>
          <a:p>
            <a:pPr marL="273050">
              <a:lnSpc>
                <a:spcPct val="120000"/>
              </a:lnSpc>
            </a:pPr>
            <a:r>
              <a:rPr lang="en-US" altLang="zh-CN" sz="2000"/>
              <a:t>SMB</a:t>
            </a:r>
            <a:r>
              <a:rPr lang="zh-CN" altLang="en-US" sz="2000"/>
              <a:t>（</a:t>
            </a:r>
            <a:r>
              <a:rPr lang="en-US" altLang="zh-CN" sz="2000"/>
              <a:t>Standby Main Board</a:t>
            </a:r>
            <a:r>
              <a:rPr lang="zh-CN" altLang="en-US" sz="2000"/>
              <a:t>）：备用主板。</a:t>
            </a:r>
            <a:endParaRPr lang="zh-CN" altLang="en-US" sz="2000"/>
          </a:p>
          <a:p>
            <a:pPr marL="273050">
              <a:lnSpc>
                <a:spcPct val="120000"/>
              </a:lnSpc>
            </a:pPr>
            <a:r>
              <a:rPr lang="en-US" altLang="zh-CN" sz="2000"/>
              <a:t>HA Channel</a:t>
            </a:r>
            <a:r>
              <a:rPr lang="zh-CN" altLang="en-US" sz="2000"/>
              <a:t>：主用主板与备用主板之间进行通信的通道。</a:t>
            </a:r>
            <a:endParaRPr lang="zh-CN" altLang="en-US" sz="2000"/>
          </a:p>
          <a:p>
            <a:pPr marL="273050">
              <a:lnSpc>
                <a:spcPct val="120000"/>
              </a:lnSpc>
            </a:pPr>
            <a:r>
              <a:rPr lang="en-US" altLang="zh-CN" sz="2000"/>
              <a:t>Switchover</a:t>
            </a:r>
            <a:r>
              <a:rPr lang="zh-CN" altLang="en-US" sz="2000"/>
              <a:t>：主备板切换，即由管理员或严重故障触发引起的主板切换动作。在此过程中，原主用主板会被复位而变成备用主板。</a:t>
            </a:r>
            <a:endParaRPr lang="zh-CN" altLang="en-US" sz="2000"/>
          </a:p>
          <a:p>
            <a:pPr marL="273050">
              <a:lnSpc>
                <a:spcPct val="120000"/>
              </a:lnSpc>
            </a:pPr>
            <a:r>
              <a:rPr lang="en-US" altLang="zh-CN" sz="2000"/>
              <a:t>Smooth</a:t>
            </a:r>
            <a:r>
              <a:rPr lang="zh-CN" altLang="en-US" sz="2000"/>
              <a:t>：数据平滑过程，即当备用主板切换成主用主板后，新主用主板上不同模块之间的数据可能不一致，此时需要进行数据同步操作使其一致。</a:t>
            </a:r>
            <a:endParaRPr lang="zh-CN" altLang="en-U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a:t>
            </a:r>
            <a:fld id="{B2865C72-D1DD-442E-850B-1FBD97BA1494}" type="slidenum">
              <a:rPr lang="en-US" altLang="zh-CN"/>
            </a:fld>
            <a:endParaRPr lang="en-US" altLang="zh-CN"/>
          </a:p>
        </p:txBody>
      </p:sp>
      <p:sp>
        <p:nvSpPr>
          <p:cNvPr id="1555458" name="Rectangle 2"/>
          <p:cNvSpPr>
            <a:spLocks noGrp="1" noChangeArrowheads="1"/>
          </p:cNvSpPr>
          <p:nvPr>
            <p:ph type="title"/>
          </p:nvPr>
        </p:nvSpPr>
        <p:spPr>
          <a:xfrm>
            <a:off x="641350" y="333375"/>
            <a:ext cx="7731125" cy="868363"/>
          </a:xfrm>
        </p:spPr>
        <p:txBody>
          <a:bodyPr/>
          <a:lstStyle/>
          <a:p>
            <a:r>
              <a:rPr lang="en-US" altLang="zh-CN"/>
              <a:t>HSB</a:t>
            </a:r>
            <a:r>
              <a:rPr lang="zh-CN" altLang="en-US"/>
              <a:t>技术（续）</a:t>
            </a:r>
            <a:endParaRPr lang="zh-CN" altLang="en-US"/>
          </a:p>
        </p:txBody>
      </p:sp>
      <p:sp>
        <p:nvSpPr>
          <p:cNvPr id="1555459" name="Rectangle 3"/>
          <p:cNvSpPr>
            <a:spLocks noGrp="1" noChangeArrowheads="1"/>
          </p:cNvSpPr>
          <p:nvPr>
            <p:ph type="body" idx="1"/>
          </p:nvPr>
        </p:nvSpPr>
        <p:spPr/>
        <p:txBody>
          <a:bodyPr/>
          <a:lstStyle/>
          <a:p>
            <a:pPr>
              <a:lnSpc>
                <a:spcPct val="120000"/>
              </a:lnSpc>
            </a:pPr>
            <a:r>
              <a:rPr lang="en-US" altLang="zh-CN" sz="2000" dirty="0"/>
              <a:t>HSB</a:t>
            </a:r>
            <a:r>
              <a:rPr lang="zh-CN" altLang="en-US" sz="2000" dirty="0"/>
              <a:t>（</a:t>
            </a:r>
            <a:r>
              <a:rPr lang="en-US" altLang="zh-CN" sz="2000" dirty="0"/>
              <a:t>Hot Standby</a:t>
            </a:r>
            <a:r>
              <a:rPr lang="zh-CN" altLang="en-US" sz="2000" dirty="0"/>
              <a:t>）是提供热备份的一个关键技术。</a:t>
            </a:r>
            <a:r>
              <a:rPr lang="en-US" altLang="zh-CN" sz="2000" dirty="0"/>
              <a:t>HSB</a:t>
            </a:r>
            <a:r>
              <a:rPr lang="zh-CN" altLang="en-US" sz="2000" dirty="0"/>
              <a:t>的功能是将系统的静态和动态配置信息从</a:t>
            </a:r>
            <a:r>
              <a:rPr lang="en-US" altLang="zh-CN" sz="2000" dirty="0"/>
              <a:t>AMB</a:t>
            </a:r>
            <a:r>
              <a:rPr lang="zh-CN" altLang="en-US" sz="2000" dirty="0"/>
              <a:t>备份到</a:t>
            </a:r>
            <a:r>
              <a:rPr lang="en-US" altLang="zh-CN" sz="2000" dirty="0"/>
              <a:t>SMB</a:t>
            </a:r>
            <a:r>
              <a:rPr lang="zh-CN" altLang="en-US" sz="2000" dirty="0"/>
              <a:t>。 </a:t>
            </a:r>
            <a:endParaRPr lang="zh-CN" altLang="en-US" sz="2000" dirty="0"/>
          </a:p>
          <a:p>
            <a:pPr>
              <a:lnSpc>
                <a:spcPct val="120000"/>
              </a:lnSpc>
            </a:pPr>
            <a:r>
              <a:rPr lang="zh-CN" altLang="en-US" sz="2000" dirty="0"/>
              <a:t>当系统重启时，主用主板</a:t>
            </a:r>
            <a:r>
              <a:rPr lang="en-US" altLang="zh-CN" sz="2000" dirty="0"/>
              <a:t>AMB</a:t>
            </a:r>
            <a:r>
              <a:rPr lang="zh-CN" altLang="en-US" sz="2000" dirty="0"/>
              <a:t>将其静态配置信息备份到备用主板</a:t>
            </a:r>
            <a:r>
              <a:rPr lang="en-US" altLang="zh-CN" sz="2000" dirty="0"/>
              <a:t>SMB</a:t>
            </a:r>
            <a:r>
              <a:rPr lang="zh-CN" altLang="en-US" sz="2000" dirty="0"/>
              <a:t>上，在系统正常运行时，</a:t>
            </a:r>
            <a:r>
              <a:rPr lang="en-US" altLang="zh-CN" sz="2000" dirty="0"/>
              <a:t>AMB</a:t>
            </a:r>
            <a:r>
              <a:rPr lang="zh-CN" altLang="en-US" sz="2000" dirty="0"/>
              <a:t>上的任何数据变化（包括静态和动态的数据变化）都会备份到</a:t>
            </a:r>
            <a:r>
              <a:rPr lang="en-US" altLang="zh-CN" sz="2000" dirty="0"/>
              <a:t>SMB</a:t>
            </a:r>
            <a:r>
              <a:rPr lang="zh-CN" altLang="en-US" sz="2000" dirty="0"/>
              <a:t>。备用主板</a:t>
            </a:r>
            <a:r>
              <a:rPr lang="en-US" altLang="zh-CN" sz="2000" dirty="0"/>
              <a:t>SMB</a:t>
            </a:r>
            <a:r>
              <a:rPr lang="zh-CN" altLang="en-US" sz="2000" dirty="0"/>
              <a:t>切换成主用主板</a:t>
            </a:r>
            <a:r>
              <a:rPr lang="en-US" altLang="zh-CN" sz="2000" dirty="0"/>
              <a:t>AMB</a:t>
            </a:r>
            <a:r>
              <a:rPr lang="zh-CN" altLang="en-US" sz="2000" dirty="0"/>
              <a:t>后进入平滑运行阶段。切换后，主用主板</a:t>
            </a:r>
            <a:r>
              <a:rPr lang="en-US" altLang="zh-CN" sz="2000" dirty="0"/>
              <a:t>AMB</a:t>
            </a:r>
            <a:r>
              <a:rPr lang="zh-CN" altLang="en-US" sz="2000" dirty="0"/>
              <a:t>上的所有数据都已备份，因此，该系统与其它设备间的会话不受影响，其它设备也不会察觉该</a:t>
            </a:r>
            <a:r>
              <a:rPr lang="en-US" altLang="zh-CN" sz="2000" dirty="0"/>
              <a:t>CX</a:t>
            </a:r>
            <a:r>
              <a:rPr lang="zh-CN" altLang="en-US" sz="2000" dirty="0"/>
              <a:t>设备的切换。</a:t>
            </a:r>
            <a:endParaRPr lang="zh-CN" alt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FA3F8509-CDA0-4911-BB70-D7C4A1868E59}" type="slidenum">
              <a:rPr lang="en-US" altLang="zh-CN"/>
            </a:fld>
            <a:endParaRPr lang="en-US" altLang="zh-CN"/>
          </a:p>
        </p:txBody>
      </p:sp>
      <p:sp>
        <p:nvSpPr>
          <p:cNvPr id="1580034"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580035" name="Rectangle 3"/>
          <p:cNvSpPr>
            <a:spLocks noGrp="1" noChangeArrowheads="1"/>
          </p:cNvSpPr>
          <p:nvPr>
            <p:ph type="body" idx="1"/>
          </p:nvPr>
        </p:nvSpPr>
        <p:spPr>
          <a:xfrm>
            <a:off x="652463" y="1376363"/>
            <a:ext cx="7929562" cy="3343275"/>
          </a:xfrm>
        </p:spPr>
        <p:txBody>
          <a:bodyPr/>
          <a:lstStyle/>
          <a:p>
            <a:pPr marL="419100" indent="-149225">
              <a:buClr>
                <a:schemeClr val="tx1"/>
              </a:buClr>
              <a:buSzTx/>
            </a:pPr>
            <a:r>
              <a:rPr lang="en-US" altLang="zh-CN">
                <a:solidFill>
                  <a:schemeClr val="folHlink"/>
                </a:solidFill>
              </a:rPr>
              <a:t>NSF</a:t>
            </a:r>
            <a:r>
              <a:rPr lang="zh-CN" altLang="en-US">
                <a:solidFill>
                  <a:schemeClr val="folHlink"/>
                </a:solidFill>
              </a:rPr>
              <a:t>的基本概念</a:t>
            </a:r>
            <a:endParaRPr lang="zh-CN" altLang="en-US">
              <a:solidFill>
                <a:schemeClr val="folHlink"/>
              </a:solidFill>
            </a:endParaRPr>
          </a:p>
          <a:p>
            <a:pPr marL="419100" indent="-149225">
              <a:buClr>
                <a:schemeClr val="tx1"/>
              </a:buClr>
              <a:buSzTx/>
            </a:pPr>
            <a:r>
              <a:rPr lang="en-US" altLang="zh-CN">
                <a:solidFill>
                  <a:schemeClr val="folHlink"/>
                </a:solidFill>
              </a:rPr>
              <a:t>NSF</a:t>
            </a:r>
            <a:r>
              <a:rPr lang="zh-CN" altLang="en-US">
                <a:solidFill>
                  <a:schemeClr val="folHlink"/>
                </a:solidFill>
              </a:rPr>
              <a:t>技术对系统的要求</a:t>
            </a:r>
            <a:endParaRPr lang="zh-CN" altLang="en-US">
              <a:solidFill>
                <a:schemeClr val="folHlink"/>
              </a:solidFill>
            </a:endParaRPr>
          </a:p>
          <a:p>
            <a:pPr marL="419100" indent="-149225">
              <a:buClr>
                <a:schemeClr val="tx1"/>
              </a:buClr>
              <a:buSzTx/>
            </a:pPr>
            <a:r>
              <a:rPr lang="zh-CN" altLang="en-US">
                <a:solidFill>
                  <a:schemeClr val="folHlink"/>
                </a:solidFill>
              </a:rPr>
              <a:t>冗余备份技术</a:t>
            </a:r>
            <a:endParaRPr lang="zh-CN" altLang="en-US">
              <a:solidFill>
                <a:schemeClr val="folHlink"/>
              </a:solidFill>
            </a:endParaRPr>
          </a:p>
          <a:p>
            <a:pPr marL="419100" indent="-149225">
              <a:buClr>
                <a:schemeClr val="tx1"/>
              </a:buClr>
              <a:buSzTx/>
            </a:pPr>
            <a:r>
              <a:rPr lang="en-US" altLang="zh-CN">
                <a:solidFill>
                  <a:schemeClr val="folHlink"/>
                </a:solidFill>
              </a:rPr>
              <a:t>HSB</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b="1"/>
              <a:t>GR</a:t>
            </a:r>
            <a:r>
              <a:rPr lang="zh-CN" altLang="en-US" b="1"/>
              <a:t>技术</a:t>
            </a:r>
            <a:endParaRPr lang="zh-CN" altLang="en-US" b="1"/>
          </a:p>
        </p:txBody>
      </p:sp>
      <p:pic>
        <p:nvPicPr>
          <p:cNvPr id="1580036" name="Picture 4"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a:t>
            </a:r>
            <a:fld id="{001E11CC-4D2C-469D-95EA-33DA28571BFB}" type="slidenum">
              <a:rPr lang="en-US" altLang="zh-CN"/>
            </a:fld>
            <a:endParaRPr lang="en-US" altLang="zh-CN"/>
          </a:p>
        </p:txBody>
      </p:sp>
      <p:sp>
        <p:nvSpPr>
          <p:cNvPr id="1557506" name="Rectangle 2"/>
          <p:cNvSpPr>
            <a:spLocks noGrp="1" noChangeArrowheads="1"/>
          </p:cNvSpPr>
          <p:nvPr>
            <p:ph type="title"/>
          </p:nvPr>
        </p:nvSpPr>
        <p:spPr>
          <a:xfrm>
            <a:off x="641350" y="333375"/>
            <a:ext cx="7731125" cy="868363"/>
          </a:xfrm>
        </p:spPr>
        <p:txBody>
          <a:bodyPr/>
          <a:lstStyle/>
          <a:p>
            <a:r>
              <a:rPr lang="en-US" altLang="zh-CN"/>
              <a:t>GR</a:t>
            </a:r>
            <a:r>
              <a:rPr lang="zh-CN" altLang="en-US"/>
              <a:t>技术概述</a:t>
            </a:r>
            <a:endParaRPr lang="zh-CN" altLang="en-US"/>
          </a:p>
        </p:txBody>
      </p:sp>
      <p:sp>
        <p:nvSpPr>
          <p:cNvPr id="1557507" name="Rectangle 3"/>
          <p:cNvSpPr>
            <a:spLocks noGrp="1" noChangeArrowheads="1"/>
          </p:cNvSpPr>
          <p:nvPr>
            <p:ph type="body" idx="1"/>
          </p:nvPr>
        </p:nvSpPr>
        <p:spPr/>
        <p:txBody>
          <a:bodyPr/>
          <a:lstStyle/>
          <a:p>
            <a:pPr>
              <a:lnSpc>
                <a:spcPct val="120000"/>
              </a:lnSpc>
            </a:pPr>
            <a:r>
              <a:rPr lang="en-US" altLang="zh-CN" sz="2000" dirty="0"/>
              <a:t>IETF</a:t>
            </a:r>
            <a:r>
              <a:rPr lang="zh-CN" altLang="en-US" sz="2000" dirty="0"/>
              <a:t>针对</a:t>
            </a:r>
            <a:r>
              <a:rPr lang="en-US" altLang="zh-CN" sz="2000" dirty="0"/>
              <a:t>IP/MPLS</a:t>
            </a:r>
            <a:r>
              <a:rPr lang="zh-CN" altLang="en-US" sz="2000" dirty="0"/>
              <a:t>转发相关的协议（如</a:t>
            </a:r>
            <a:r>
              <a:rPr lang="en-US" altLang="zh-CN" sz="2000" dirty="0"/>
              <a:t>OSPF</a:t>
            </a:r>
            <a:r>
              <a:rPr lang="zh-CN" altLang="en-US" sz="2000" dirty="0"/>
              <a:t>、</a:t>
            </a:r>
            <a:r>
              <a:rPr lang="en-US" altLang="zh-CN" sz="2000" dirty="0"/>
              <a:t>IS-IS</a:t>
            </a:r>
            <a:r>
              <a:rPr lang="zh-CN" altLang="en-US" sz="2000" dirty="0"/>
              <a:t>、</a:t>
            </a:r>
            <a:r>
              <a:rPr lang="en-US" altLang="zh-CN" sz="2000" dirty="0"/>
              <a:t>BGP</a:t>
            </a:r>
            <a:r>
              <a:rPr lang="zh-CN" altLang="en-US" sz="2000" dirty="0"/>
              <a:t>、</a:t>
            </a:r>
            <a:r>
              <a:rPr lang="en-US" altLang="zh-CN" sz="2000" dirty="0"/>
              <a:t>LDP</a:t>
            </a:r>
            <a:r>
              <a:rPr lang="zh-CN" altLang="en-US" sz="2000" dirty="0"/>
              <a:t>和</a:t>
            </a:r>
            <a:r>
              <a:rPr lang="en-US" altLang="zh-CN" sz="2000" dirty="0"/>
              <a:t>RSVP</a:t>
            </a:r>
            <a:r>
              <a:rPr lang="zh-CN" altLang="en-US" sz="2000" dirty="0"/>
              <a:t>）进行扩展，实现协议重启时转发不中断的功能，使系统进行主备倒换时控制层协议的震荡在一定程度上得到限制。这一系列标准统称为各个协议的</a:t>
            </a:r>
            <a:r>
              <a:rPr lang="en-US" altLang="zh-CN" sz="2000" dirty="0"/>
              <a:t>Graceful Restart</a:t>
            </a:r>
            <a:r>
              <a:rPr lang="zh-CN" altLang="en-US" sz="2000" dirty="0"/>
              <a:t>扩展，简称</a:t>
            </a:r>
            <a:r>
              <a:rPr lang="en-US" altLang="zh-CN" sz="2000" dirty="0"/>
              <a:t>GR</a:t>
            </a:r>
            <a:r>
              <a:rPr lang="zh-CN" altLang="en-US" sz="2000" dirty="0"/>
              <a:t>。</a:t>
            </a:r>
            <a:r>
              <a:rPr lang="en-US" altLang="zh-CN" sz="2000" dirty="0"/>
              <a:t>GR</a:t>
            </a:r>
            <a:r>
              <a:rPr lang="zh-CN" altLang="en-US" sz="2000" dirty="0"/>
              <a:t>目前已经被广泛的使用在主备倒换和系统升级方面。</a:t>
            </a:r>
            <a:endParaRPr lang="zh-CN" altLang="en-US" sz="2000" dirty="0"/>
          </a:p>
          <a:p>
            <a:pPr>
              <a:lnSpc>
                <a:spcPct val="120000"/>
              </a:lnSpc>
            </a:pPr>
            <a:r>
              <a:rPr lang="zh-CN" altLang="en-US" sz="2000" dirty="0"/>
              <a:t>系统能够进行</a:t>
            </a:r>
            <a:r>
              <a:rPr lang="en-US" altLang="zh-CN" sz="2000" dirty="0"/>
              <a:t>GR</a:t>
            </a:r>
            <a:r>
              <a:rPr lang="zh-CN" altLang="en-US" sz="2000" dirty="0"/>
              <a:t>的前提条件是转发和控制分离，即设备有主控板和接口板，接口板处理转发任务。当系统进行协议重启或者主备倒换时，不复位接口板，接口板继续转发数据，从而实现整个系统不间断地转发报文。</a:t>
            </a:r>
            <a:endParaRPr lang="zh-CN" altLang="en-US" sz="2000" dirty="0"/>
          </a:p>
          <a:p>
            <a:pPr>
              <a:lnSpc>
                <a:spcPct val="120000"/>
              </a:lnSpc>
            </a:pPr>
            <a:r>
              <a:rPr lang="zh-CN" altLang="en-US" sz="2000" dirty="0"/>
              <a:t>由此可以看出，系统实现不间断转发的必要条件是在</a:t>
            </a:r>
            <a:r>
              <a:rPr lang="en-US" altLang="zh-CN" sz="2000" dirty="0"/>
              <a:t>GR Time</a:t>
            </a:r>
            <a:r>
              <a:rPr lang="zh-CN" altLang="en-US" sz="2000" dirty="0"/>
              <a:t>时间内网络拓扑和接口状态不发生变化，否则系统将退出</a:t>
            </a:r>
            <a:r>
              <a:rPr lang="en-US" altLang="zh-CN" sz="2000" dirty="0"/>
              <a:t>GR</a:t>
            </a:r>
            <a:r>
              <a:rPr lang="zh-CN" altLang="en-US" sz="2000" dirty="0"/>
              <a:t>过程，转发也将中断。</a:t>
            </a:r>
            <a:endParaRPr lang="zh-CN"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a:t>
            </a:r>
            <a:fld id="{EE71CD59-59C0-44AD-AD6E-D4A9080484BB}" type="slidenum">
              <a:rPr lang="en-US" altLang="zh-CN"/>
            </a:fld>
            <a:endParaRPr lang="en-US" altLang="zh-CN"/>
          </a:p>
        </p:txBody>
      </p:sp>
      <p:sp>
        <p:nvSpPr>
          <p:cNvPr id="1559554" name="Rectangle 2"/>
          <p:cNvSpPr>
            <a:spLocks noGrp="1" noChangeArrowheads="1"/>
          </p:cNvSpPr>
          <p:nvPr>
            <p:ph type="title"/>
          </p:nvPr>
        </p:nvSpPr>
        <p:spPr>
          <a:xfrm>
            <a:off x="641350" y="333375"/>
            <a:ext cx="7731125" cy="868363"/>
          </a:xfrm>
        </p:spPr>
        <p:txBody>
          <a:bodyPr/>
          <a:lstStyle/>
          <a:p>
            <a:r>
              <a:rPr lang="en-US" altLang="zh-CN"/>
              <a:t>GR</a:t>
            </a:r>
            <a:r>
              <a:rPr lang="zh-CN" altLang="en-US"/>
              <a:t>技术基本概念</a:t>
            </a:r>
            <a:endParaRPr lang="zh-CN" altLang="en-US"/>
          </a:p>
        </p:txBody>
      </p:sp>
      <p:sp>
        <p:nvSpPr>
          <p:cNvPr id="1559555" name="Rectangle 3"/>
          <p:cNvSpPr>
            <a:spLocks noGrp="1" noChangeArrowheads="1"/>
          </p:cNvSpPr>
          <p:nvPr>
            <p:ph type="body" idx="1"/>
          </p:nvPr>
        </p:nvSpPr>
        <p:spPr/>
        <p:txBody>
          <a:bodyPr/>
          <a:lstStyle/>
          <a:p>
            <a:pPr marL="271780" indent="-1905">
              <a:lnSpc>
                <a:spcPct val="120000"/>
              </a:lnSpc>
            </a:pPr>
            <a:r>
              <a:rPr lang="zh-CN" altLang="en-US" sz="2000" dirty="0"/>
              <a:t>角色：</a:t>
            </a:r>
            <a:endParaRPr lang="zh-CN" altLang="en-US" sz="2000" dirty="0"/>
          </a:p>
          <a:p>
            <a:pPr marL="271780" indent="-1905">
              <a:lnSpc>
                <a:spcPct val="120000"/>
              </a:lnSpc>
            </a:pPr>
            <a:r>
              <a:rPr lang="en-US" altLang="zh-CN" sz="2000" dirty="0"/>
              <a:t>GR </a:t>
            </a:r>
            <a:r>
              <a:rPr lang="en-US" altLang="zh-CN" sz="2000" dirty="0" err="1"/>
              <a:t>Restarter</a:t>
            </a:r>
            <a:r>
              <a:rPr lang="zh-CN" altLang="en-US" sz="2000" dirty="0"/>
              <a:t>：</a:t>
            </a:r>
            <a:r>
              <a:rPr lang="en-US" altLang="zh-CN" sz="2000" dirty="0"/>
              <a:t>GR</a:t>
            </a:r>
            <a:r>
              <a:rPr lang="zh-CN" altLang="en-US" sz="2000" dirty="0"/>
              <a:t>重启设备，指路由协议使能了</a:t>
            </a:r>
            <a:r>
              <a:rPr lang="en-US" altLang="zh-CN" sz="2000" dirty="0"/>
              <a:t>GR</a:t>
            </a:r>
            <a:r>
              <a:rPr lang="zh-CN" altLang="en-US" sz="2000" dirty="0"/>
              <a:t>能力，能够在主备倒换的时候通知邻居，请求邻居保持与自己的邻接关系。 </a:t>
            </a:r>
            <a:endParaRPr lang="zh-CN" altLang="en-US" sz="2000" dirty="0"/>
          </a:p>
          <a:p>
            <a:pPr marL="271780" indent="-1905">
              <a:lnSpc>
                <a:spcPct val="120000"/>
              </a:lnSpc>
            </a:pPr>
            <a:r>
              <a:rPr lang="en-US" altLang="zh-CN" sz="2000" dirty="0"/>
              <a:t>GR Helper</a:t>
            </a:r>
            <a:r>
              <a:rPr lang="zh-CN" altLang="en-US" sz="2000" dirty="0"/>
              <a:t>：</a:t>
            </a:r>
            <a:r>
              <a:rPr lang="en-US" altLang="zh-CN" sz="2000" dirty="0"/>
              <a:t>GR </a:t>
            </a:r>
            <a:r>
              <a:rPr lang="en-US" altLang="zh-CN" sz="2000" dirty="0" err="1"/>
              <a:t>Restarter</a:t>
            </a:r>
            <a:r>
              <a:rPr lang="zh-CN" altLang="en-US" sz="2000" dirty="0"/>
              <a:t>的邻居，至少能够识别</a:t>
            </a:r>
            <a:r>
              <a:rPr lang="en-US" altLang="zh-CN" sz="2000" dirty="0"/>
              <a:t>GR</a:t>
            </a:r>
            <a:r>
              <a:rPr lang="zh-CN" altLang="en-US" sz="2000" dirty="0"/>
              <a:t>信令，在</a:t>
            </a:r>
            <a:r>
              <a:rPr lang="en-US" altLang="zh-CN" sz="2000" dirty="0"/>
              <a:t>GR </a:t>
            </a:r>
            <a:r>
              <a:rPr lang="en-US" altLang="zh-CN" sz="2000" dirty="0" err="1"/>
              <a:t>Restarter</a:t>
            </a:r>
            <a:r>
              <a:rPr lang="zh-CN" altLang="en-US" sz="2000" dirty="0"/>
              <a:t>进行主备倒换时保持和</a:t>
            </a:r>
            <a:r>
              <a:rPr lang="en-US" altLang="zh-CN" sz="2000" dirty="0"/>
              <a:t>GR </a:t>
            </a:r>
            <a:r>
              <a:rPr lang="en-US" altLang="zh-CN" sz="2000" dirty="0" err="1"/>
              <a:t>Restarter</a:t>
            </a:r>
            <a:r>
              <a:rPr lang="zh-CN" altLang="en-US" sz="2000" dirty="0"/>
              <a:t>的邻接关系不变，协助</a:t>
            </a:r>
            <a:r>
              <a:rPr lang="en-US" altLang="zh-CN" sz="2000" dirty="0"/>
              <a:t>GR </a:t>
            </a:r>
            <a:r>
              <a:rPr lang="en-US" altLang="zh-CN" sz="2000" dirty="0" err="1"/>
              <a:t>Restarter</a:t>
            </a:r>
            <a:r>
              <a:rPr lang="zh-CN" altLang="en-US" sz="2000" dirty="0"/>
              <a:t>进行网络拓扑关系的恢复。</a:t>
            </a:r>
            <a:endParaRPr lang="zh-CN" altLang="en-US" sz="2000" dirty="0"/>
          </a:p>
          <a:p>
            <a:pPr marL="271780" indent="-1905">
              <a:lnSpc>
                <a:spcPct val="120000"/>
              </a:lnSpc>
            </a:pPr>
            <a:r>
              <a:rPr lang="zh-CN" altLang="en-US" sz="2000" dirty="0"/>
              <a:t>会话和定时器：</a:t>
            </a:r>
            <a:endParaRPr lang="zh-CN" altLang="en-US" sz="2000" dirty="0"/>
          </a:p>
          <a:p>
            <a:pPr marL="271780" indent="-1905">
              <a:lnSpc>
                <a:spcPct val="120000"/>
              </a:lnSpc>
            </a:pPr>
            <a:r>
              <a:rPr lang="en-US" altLang="zh-CN" sz="2000" dirty="0"/>
              <a:t>GR Session</a:t>
            </a:r>
            <a:r>
              <a:rPr lang="zh-CN" altLang="en-US" sz="2000" dirty="0"/>
              <a:t>：有</a:t>
            </a:r>
            <a:r>
              <a:rPr lang="en-US" altLang="zh-CN" sz="2000" dirty="0"/>
              <a:t>GR</a:t>
            </a:r>
            <a:r>
              <a:rPr lang="zh-CN" altLang="en-US" sz="2000" dirty="0"/>
              <a:t>能力的会话，是</a:t>
            </a:r>
            <a:r>
              <a:rPr lang="en-US" altLang="zh-CN" sz="2000" dirty="0"/>
              <a:t>GR </a:t>
            </a:r>
            <a:r>
              <a:rPr lang="en-US" altLang="zh-CN" sz="2000" dirty="0" err="1"/>
              <a:t>Restarter</a:t>
            </a:r>
            <a:r>
              <a:rPr lang="zh-CN" altLang="en-US" sz="2000" dirty="0"/>
              <a:t>和</a:t>
            </a:r>
            <a:r>
              <a:rPr lang="en-US" altLang="zh-CN" sz="2000" dirty="0"/>
              <a:t>GR Helper</a:t>
            </a:r>
            <a:r>
              <a:rPr lang="zh-CN" altLang="en-US" sz="2000" dirty="0"/>
              <a:t>之间通过</a:t>
            </a:r>
            <a:r>
              <a:rPr lang="en-US" altLang="zh-CN" sz="2000" dirty="0"/>
              <a:t>GR</a:t>
            </a:r>
            <a:r>
              <a:rPr lang="zh-CN" altLang="en-US" sz="2000" dirty="0"/>
              <a:t>能力协商建立的会话关系。 </a:t>
            </a:r>
            <a:endParaRPr lang="zh-CN" altLang="en-US" sz="2000" dirty="0"/>
          </a:p>
          <a:p>
            <a:pPr marL="271780" indent="-1905">
              <a:lnSpc>
                <a:spcPct val="120000"/>
              </a:lnSpc>
            </a:pPr>
            <a:r>
              <a:rPr lang="en-US" altLang="zh-CN" sz="2000" dirty="0"/>
              <a:t>GR Time</a:t>
            </a:r>
            <a:r>
              <a:rPr lang="zh-CN" altLang="en-US" sz="2000" dirty="0"/>
              <a:t>：是</a:t>
            </a:r>
            <a:r>
              <a:rPr lang="en-US" altLang="zh-CN" sz="2000" dirty="0"/>
              <a:t>GR Helper</a:t>
            </a:r>
            <a:r>
              <a:rPr lang="zh-CN" altLang="en-US" sz="2000" dirty="0"/>
              <a:t>发现</a:t>
            </a:r>
            <a:r>
              <a:rPr lang="en-US" altLang="zh-CN" sz="2000" dirty="0"/>
              <a:t>GR </a:t>
            </a:r>
            <a:r>
              <a:rPr lang="en-US" altLang="zh-CN" sz="2000" dirty="0" err="1"/>
              <a:t>Restarter</a:t>
            </a:r>
            <a:r>
              <a:rPr lang="en-US" altLang="zh-CN" sz="2000" dirty="0"/>
              <a:t> Down</a:t>
            </a:r>
            <a:r>
              <a:rPr lang="zh-CN" altLang="en-US" sz="2000" dirty="0"/>
              <a:t>后，保持路由信息不删除的时间，可以看作从</a:t>
            </a:r>
            <a:r>
              <a:rPr lang="en-US" altLang="zh-CN" sz="2000" dirty="0"/>
              <a:t>GR</a:t>
            </a:r>
            <a:r>
              <a:rPr lang="zh-CN" altLang="en-US" sz="2000" dirty="0"/>
              <a:t>过程开始到结束这一段时间。</a:t>
            </a:r>
            <a:endParaRPr lang="zh-CN" altLang="en-US" sz="2000" dirty="0"/>
          </a:p>
          <a:p>
            <a:pPr marL="271780" indent="-1905">
              <a:lnSpc>
                <a:spcPct val="120000"/>
              </a:lnSpc>
            </a:pPr>
            <a:endParaRPr lang="zh-CN" altLang="en-US" sz="2000" dirty="0"/>
          </a:p>
          <a:p>
            <a:pPr marL="271780" indent="-1905">
              <a:lnSpc>
                <a:spcPct val="120000"/>
              </a:lnSpc>
            </a:pPr>
            <a:endParaRPr lang="en-US" altLang="zh-CN"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53695CED-8327-4569-A88A-6527BAEB62F5}" type="slidenum">
              <a:rPr lang="en-US" altLang="zh-CN"/>
            </a:fld>
            <a:endParaRPr lang="en-US" altLang="zh-CN"/>
          </a:p>
        </p:txBody>
      </p:sp>
      <p:sp>
        <p:nvSpPr>
          <p:cNvPr id="1561602" name="Rectangle 2"/>
          <p:cNvSpPr>
            <a:spLocks noGrp="1" noChangeArrowheads="1"/>
          </p:cNvSpPr>
          <p:nvPr>
            <p:ph type="title"/>
          </p:nvPr>
        </p:nvSpPr>
        <p:spPr>
          <a:xfrm>
            <a:off x="641350" y="333375"/>
            <a:ext cx="7731125" cy="868363"/>
          </a:xfrm>
        </p:spPr>
        <p:txBody>
          <a:bodyPr/>
          <a:lstStyle/>
          <a:p>
            <a:r>
              <a:rPr lang="en-US" altLang="zh-CN"/>
              <a:t>GR</a:t>
            </a:r>
            <a:r>
              <a:rPr lang="zh-CN" altLang="en-US"/>
              <a:t>的工作过程</a:t>
            </a:r>
            <a:endParaRPr lang="zh-CN" altLang="en-US"/>
          </a:p>
        </p:txBody>
      </p:sp>
      <p:sp>
        <p:nvSpPr>
          <p:cNvPr id="1561603" name="Rectangle 3"/>
          <p:cNvSpPr>
            <a:spLocks noGrp="1" noChangeArrowheads="1"/>
          </p:cNvSpPr>
          <p:nvPr>
            <p:ph type="body" idx="1"/>
          </p:nvPr>
        </p:nvSpPr>
        <p:spPr/>
        <p:txBody>
          <a:bodyPr/>
          <a:lstStyle/>
          <a:p>
            <a:pPr marL="271780" indent="-1905">
              <a:lnSpc>
                <a:spcPct val="120000"/>
              </a:lnSpc>
            </a:pPr>
            <a:r>
              <a:rPr lang="en-US" altLang="zh-CN" sz="2000"/>
              <a:t>Restarter</a:t>
            </a:r>
            <a:r>
              <a:rPr lang="zh-CN" altLang="en-US" sz="2000"/>
              <a:t>和</a:t>
            </a:r>
            <a:r>
              <a:rPr lang="en-US" altLang="zh-CN" sz="2000"/>
              <a:t>GR Helper</a:t>
            </a:r>
            <a:r>
              <a:rPr lang="zh-CN" altLang="en-US" sz="2000"/>
              <a:t>之间进行</a:t>
            </a:r>
            <a:r>
              <a:rPr lang="en-US" altLang="zh-CN" sz="2000"/>
              <a:t>GR</a:t>
            </a:r>
            <a:r>
              <a:rPr lang="zh-CN" altLang="en-US" sz="2000"/>
              <a:t>能力协商，建立会话 ，如下图所示，</a:t>
            </a:r>
            <a:r>
              <a:rPr lang="en-US" altLang="zh-CN" sz="2000"/>
              <a:t>A</a:t>
            </a:r>
            <a:r>
              <a:rPr lang="zh-CN" altLang="en-US" sz="2000"/>
              <a:t>作为</a:t>
            </a:r>
            <a:r>
              <a:rPr lang="en-US" altLang="zh-CN" sz="2000"/>
              <a:t>GR Restarter</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分别是</a:t>
            </a:r>
            <a:r>
              <a:rPr lang="en-US" altLang="zh-CN" sz="2000"/>
              <a:t>A</a:t>
            </a:r>
            <a:r>
              <a:rPr lang="zh-CN" altLang="en-US" sz="2000"/>
              <a:t>的</a:t>
            </a:r>
            <a:r>
              <a:rPr lang="en-US" altLang="zh-CN" sz="2000"/>
              <a:t>GR Helper</a:t>
            </a:r>
            <a:r>
              <a:rPr lang="zh-CN" altLang="en-US" sz="2000"/>
              <a:t>邻居，在</a:t>
            </a:r>
            <a:r>
              <a:rPr lang="en-US" altLang="zh-CN" sz="2000"/>
              <a:t>GR Restarter</a:t>
            </a:r>
            <a:r>
              <a:rPr lang="zh-CN" altLang="en-US" sz="2000"/>
              <a:t>和</a:t>
            </a:r>
            <a:r>
              <a:rPr lang="en-US" altLang="zh-CN" sz="2000"/>
              <a:t>GR Helper</a:t>
            </a:r>
            <a:r>
              <a:rPr lang="zh-CN" altLang="en-US" sz="2000"/>
              <a:t>之间建立起有</a:t>
            </a:r>
            <a:r>
              <a:rPr lang="en-US" altLang="zh-CN" sz="2000"/>
              <a:t>GR</a:t>
            </a:r>
            <a:r>
              <a:rPr lang="zh-CN" altLang="en-US" sz="2000"/>
              <a:t>能力的会话</a:t>
            </a:r>
            <a:r>
              <a:rPr lang="zh-CN" altLang="en-US" sz="1500"/>
              <a:t> </a:t>
            </a:r>
            <a:endParaRPr lang="zh-CN" altLang="en-US" sz="2000"/>
          </a:p>
          <a:p>
            <a:pPr marL="271780" indent="-1905">
              <a:lnSpc>
                <a:spcPct val="120000"/>
              </a:lnSpc>
            </a:pPr>
            <a:endParaRPr lang="en-US" altLang="zh-CN" sz="2000"/>
          </a:p>
        </p:txBody>
      </p:sp>
      <p:pic>
        <p:nvPicPr>
          <p:cNvPr id="1561604" name="Picture 4"/>
          <p:cNvPicPr>
            <a:picLocks noChangeAspect="1" noChangeArrowheads="1"/>
          </p:cNvPicPr>
          <p:nvPr/>
        </p:nvPicPr>
        <p:blipFill>
          <a:blip r:embed="rId1" cstate="print"/>
          <a:srcRect/>
          <a:stretch>
            <a:fillRect/>
          </a:stretch>
        </p:blipFill>
        <p:spPr bwMode="auto">
          <a:xfrm>
            <a:off x="2590800" y="2974975"/>
            <a:ext cx="2619375" cy="27813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33EB06D2-70D0-418D-B4E8-646C1E26388E}" type="slidenum">
              <a:rPr lang="en-US" altLang="zh-CN"/>
            </a:fld>
            <a:endParaRPr lang="en-US" altLang="zh-CN"/>
          </a:p>
        </p:txBody>
      </p:sp>
      <p:sp>
        <p:nvSpPr>
          <p:cNvPr id="1563650" name="Rectangle 2"/>
          <p:cNvSpPr>
            <a:spLocks noGrp="1" noChangeArrowheads="1"/>
          </p:cNvSpPr>
          <p:nvPr>
            <p:ph type="title"/>
          </p:nvPr>
        </p:nvSpPr>
        <p:spPr>
          <a:xfrm>
            <a:off x="641350" y="333375"/>
            <a:ext cx="7731125" cy="868363"/>
          </a:xfrm>
        </p:spPr>
        <p:txBody>
          <a:bodyPr/>
          <a:lstStyle/>
          <a:p>
            <a:r>
              <a:rPr lang="en-US" altLang="zh-CN"/>
              <a:t>GR</a:t>
            </a:r>
            <a:r>
              <a:rPr lang="zh-CN" altLang="en-US"/>
              <a:t>的工作过程（续）</a:t>
            </a:r>
            <a:endParaRPr lang="zh-CN" altLang="en-US"/>
          </a:p>
        </p:txBody>
      </p:sp>
      <p:sp>
        <p:nvSpPr>
          <p:cNvPr id="1563651" name="Rectangle 3"/>
          <p:cNvSpPr>
            <a:spLocks noGrp="1" noChangeArrowheads="1"/>
          </p:cNvSpPr>
          <p:nvPr>
            <p:ph type="body" idx="1"/>
          </p:nvPr>
        </p:nvSpPr>
        <p:spPr/>
        <p:txBody>
          <a:bodyPr/>
          <a:lstStyle/>
          <a:p>
            <a:pPr marL="273050" indent="-1905">
              <a:lnSpc>
                <a:spcPct val="120000"/>
              </a:lnSpc>
            </a:pPr>
            <a:r>
              <a:rPr lang="en-US" altLang="zh-CN" sz="2000"/>
              <a:t>GR Helper</a:t>
            </a:r>
            <a:r>
              <a:rPr lang="zh-CN" altLang="en-US" sz="2000"/>
              <a:t>发现</a:t>
            </a:r>
            <a:r>
              <a:rPr lang="en-US" altLang="zh-CN" sz="2000"/>
              <a:t>GR Restarter</a:t>
            </a:r>
            <a:r>
              <a:rPr lang="zh-CN" altLang="en-US" sz="2000"/>
              <a:t>故障，继续保持和</a:t>
            </a:r>
            <a:r>
              <a:rPr lang="en-US" altLang="zh-CN" sz="2000"/>
              <a:t>GR Restarter</a:t>
            </a:r>
            <a:r>
              <a:rPr lang="zh-CN" altLang="en-US" sz="2000"/>
              <a:t>的邻接关系，在</a:t>
            </a:r>
            <a:r>
              <a:rPr lang="en-US" altLang="zh-CN" sz="2000"/>
              <a:t>GR Time</a:t>
            </a:r>
            <a:r>
              <a:rPr lang="zh-CN" altLang="en-US" sz="2000"/>
              <a:t>超时之前，仍保留与</a:t>
            </a:r>
            <a:r>
              <a:rPr lang="en-US" altLang="zh-CN" sz="2000"/>
              <a:t>GR Restarter</a:t>
            </a:r>
            <a:r>
              <a:rPr lang="zh-CN" altLang="en-US" sz="2000"/>
              <a:t>相关的路由</a:t>
            </a:r>
            <a:r>
              <a:rPr lang="zh-CN" altLang="en-US" sz="1500"/>
              <a:t> </a:t>
            </a:r>
            <a:endParaRPr lang="zh-CN" altLang="en-US" sz="2000"/>
          </a:p>
          <a:p>
            <a:pPr marL="273050" indent="-1905">
              <a:lnSpc>
                <a:spcPct val="120000"/>
              </a:lnSpc>
            </a:pPr>
            <a:endParaRPr lang="en-US" altLang="zh-CN" sz="2000"/>
          </a:p>
        </p:txBody>
      </p:sp>
      <p:pic>
        <p:nvPicPr>
          <p:cNvPr id="1563653" name="Picture 5"/>
          <p:cNvPicPr>
            <a:picLocks noChangeAspect="1" noChangeArrowheads="1"/>
          </p:cNvPicPr>
          <p:nvPr/>
        </p:nvPicPr>
        <p:blipFill>
          <a:blip r:embed="rId1" cstate="print"/>
          <a:srcRect/>
          <a:stretch>
            <a:fillRect/>
          </a:stretch>
        </p:blipFill>
        <p:spPr bwMode="auto">
          <a:xfrm>
            <a:off x="2892425" y="2859088"/>
            <a:ext cx="2876550" cy="32956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9ABDC231-98E7-4228-B026-85723ADEFCE4}" type="slidenum">
              <a:rPr lang="en-US" altLang="zh-CN"/>
            </a:fld>
            <a:endParaRPr lang="en-US" altLang="zh-CN"/>
          </a:p>
        </p:txBody>
      </p:sp>
      <p:sp>
        <p:nvSpPr>
          <p:cNvPr id="1565698" name="Rectangle 2"/>
          <p:cNvSpPr>
            <a:spLocks noGrp="1" noChangeArrowheads="1"/>
          </p:cNvSpPr>
          <p:nvPr>
            <p:ph type="title"/>
          </p:nvPr>
        </p:nvSpPr>
        <p:spPr>
          <a:xfrm>
            <a:off x="641350" y="333375"/>
            <a:ext cx="7731125" cy="868363"/>
          </a:xfrm>
        </p:spPr>
        <p:txBody>
          <a:bodyPr/>
          <a:lstStyle/>
          <a:p>
            <a:r>
              <a:rPr lang="en-US" altLang="zh-CN"/>
              <a:t>GR</a:t>
            </a:r>
            <a:r>
              <a:rPr lang="zh-CN" altLang="en-US"/>
              <a:t>的工作过程（续）</a:t>
            </a:r>
            <a:endParaRPr lang="zh-CN" altLang="en-US"/>
          </a:p>
        </p:txBody>
      </p:sp>
      <p:sp>
        <p:nvSpPr>
          <p:cNvPr id="1565699" name="Rectangle 3"/>
          <p:cNvSpPr>
            <a:spLocks noGrp="1" noChangeArrowheads="1"/>
          </p:cNvSpPr>
          <p:nvPr>
            <p:ph type="body" idx="1"/>
          </p:nvPr>
        </p:nvSpPr>
        <p:spPr/>
        <p:txBody>
          <a:bodyPr/>
          <a:lstStyle/>
          <a:p>
            <a:pPr>
              <a:lnSpc>
                <a:spcPct val="120000"/>
              </a:lnSpc>
            </a:pPr>
            <a:r>
              <a:rPr lang="en-US" altLang="zh-CN" sz="2000"/>
              <a:t>Restarter</a:t>
            </a:r>
            <a:r>
              <a:rPr lang="zh-CN" altLang="en-US" sz="2000"/>
              <a:t>备板启动，向邻居</a:t>
            </a:r>
            <a:r>
              <a:rPr lang="en-US" altLang="zh-CN" sz="2000"/>
              <a:t>GR Helper</a:t>
            </a:r>
            <a:r>
              <a:rPr lang="zh-CN" altLang="en-US" sz="2000"/>
              <a:t>发送信号，重新建立会话。 </a:t>
            </a:r>
            <a:endParaRPr lang="zh-CN" altLang="en-US" sz="2000"/>
          </a:p>
          <a:p>
            <a:pPr>
              <a:lnSpc>
                <a:spcPct val="120000"/>
              </a:lnSpc>
            </a:pPr>
            <a:endParaRPr lang="en-US" altLang="zh-CN" sz="2000"/>
          </a:p>
        </p:txBody>
      </p:sp>
      <p:pic>
        <p:nvPicPr>
          <p:cNvPr id="1565701" name="Picture 5"/>
          <p:cNvPicPr>
            <a:picLocks noChangeAspect="1" noChangeArrowheads="1"/>
          </p:cNvPicPr>
          <p:nvPr/>
        </p:nvPicPr>
        <p:blipFill>
          <a:blip r:embed="rId1" cstate="print"/>
          <a:srcRect/>
          <a:stretch>
            <a:fillRect/>
          </a:stretch>
        </p:blipFill>
        <p:spPr bwMode="auto">
          <a:xfrm>
            <a:off x="2976563" y="2928938"/>
            <a:ext cx="2619375" cy="27622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文本占位符 3"/>
          <p:cNvSpPr>
            <a:spLocks noGrp="1"/>
          </p:cNvSpPr>
          <p:nvPr>
            <p:ph type="body" idx="1"/>
          </p:nvPr>
        </p:nvSpPr>
        <p:spPr/>
        <p:txBody>
          <a:bodyPr/>
          <a:p>
            <a:r>
              <a:rPr lang="zh-CN" altLang="en-US"/>
              <a:t>身份证 130425198708092057，210181199209046813，222302197312260017，350128197311050034  ，410611197403020058</a:t>
            </a:r>
            <a:endParaRPr lang="zh-CN" altLang="en-US"/>
          </a:p>
          <a:p>
            <a:r>
              <a:rPr lang="zh-CN" altLang="en-US"/>
              <a:t>联通手机号 18575414999 ，13026844666</a:t>
            </a:r>
            <a:endParaRPr lang="zh-CN" altLang="en-US"/>
          </a:p>
          <a:p>
            <a:r>
              <a:rPr lang="zh-CN" altLang="en-US"/>
              <a:t>电信手机号 18919628498 ， 18919628499</a:t>
            </a:r>
            <a:endParaRPr lang="zh-CN" altLang="en-US"/>
          </a:p>
          <a:p>
            <a:r>
              <a:rPr lang="zh-CN" altLang="en-US"/>
              <a:t>移动手机号 18756500265 ，18555918746 15665541872</a:t>
            </a:r>
            <a:endParaRPr lang="zh-CN" altLang="en-US"/>
          </a:p>
          <a:p>
            <a:r>
              <a:rPr lang="zh-CN" altLang="en-US"/>
              <a:t>邮箱 zhangsan@163.com  ，lisi@qq.com</a:t>
            </a:r>
            <a:endParaRPr lang="zh-CN" altLang="en-US"/>
          </a:p>
          <a:p>
            <a:r>
              <a:rPr lang="zh-CN" altLang="en-US"/>
              <a:t>银行卡 6216610200016587010 ， 6221882600114166800</a:t>
            </a:r>
            <a:endParaRPr lang="zh-CN" altLang="en-US"/>
          </a:p>
          <a:p>
            <a:r>
              <a:rPr lang="zh-CN" altLang="en-US"/>
              <a:t>财务报表</a:t>
            </a:r>
            <a:endParaRPr lang="zh-CN" altLang="en-US"/>
          </a:p>
          <a:p>
            <a:r>
              <a:rPr lang="zh-CN" altLang="en-US"/>
              <a:t>内部数据</a:t>
            </a:r>
            <a:endParaRPr lang="zh-CN" altLang="en-US"/>
          </a:p>
          <a:p>
            <a:r>
              <a:rPr lang="zh-CN" altLang="en-US"/>
              <a:t>内部资料</a:t>
            </a:r>
            <a:endParaRPr lang="zh-CN" altLang="en-US"/>
          </a:p>
          <a:p>
            <a:r>
              <a:rPr lang="zh-CN" altLang="en-US"/>
              <a:t>保密</a:t>
            </a:r>
            <a:endParaRPr lang="zh-CN" altLang="en-US"/>
          </a:p>
          <a:p>
            <a:r>
              <a:rPr lang="zh-CN" altLang="en-US"/>
              <a:t>秘密</a:t>
            </a:r>
            <a:endParaRPr lang="zh-CN" altLang="en-US"/>
          </a:p>
          <a:p>
            <a:r>
              <a:rPr lang="zh-CN" altLang="en-US"/>
              <a:t>机密</a:t>
            </a:r>
            <a:endParaRPr lang="zh-CN" altLang="en-US"/>
          </a:p>
          <a:p>
            <a:r>
              <a:rPr lang="zh-CN" altLang="en-US"/>
              <a:t>密码口令</a:t>
            </a:r>
            <a:endParaRPr lang="zh-CN" altLang="en-US"/>
          </a:p>
          <a:p>
            <a:r>
              <a:rPr lang="zh-CN" altLang="en-US"/>
              <a:t>超级用户</a:t>
            </a:r>
            <a:endParaRPr lang="zh-CN" altLang="en-US"/>
          </a:p>
          <a:p>
            <a:r>
              <a:rPr lang="zh-CN" altLang="en-US"/>
              <a:t>家庭地址</a:t>
            </a:r>
            <a:endParaRPr lang="zh-CN" altLang="en-US"/>
          </a:p>
        </p:txBody>
      </p:sp>
      <p:sp>
        <p:nvSpPr>
          <p:cNvPr id="2" name="灯片编号占位符 1"/>
          <p:cNvSpPr>
            <a:spLocks noGrp="1"/>
          </p:cNvSpPr>
          <p:nvPr>
            <p:ph type="sldNum" sz="quarter" idx="10"/>
          </p:nvPr>
        </p:nvSpPr>
        <p:spPr/>
        <p:txBody>
          <a:bodyPr/>
          <a:p>
            <a:r>
              <a:rPr lang="en-US" altLang="zh-CN"/>
              <a:t>Page</a:t>
            </a:r>
            <a:fld id="{8947235A-22BD-46C3-B0C3-D9F32667A24C}" type="slidenum">
              <a:rPr lang="en-US" altLang="zh-CN"/>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C7F2E201-A7FF-4969-9287-9A76C85054E3}" type="slidenum">
              <a:rPr lang="en-US" altLang="zh-CN"/>
            </a:fld>
            <a:endParaRPr lang="en-US" altLang="zh-CN"/>
          </a:p>
        </p:txBody>
      </p:sp>
      <p:sp>
        <p:nvSpPr>
          <p:cNvPr id="1567746" name="Rectangle 2"/>
          <p:cNvSpPr>
            <a:spLocks noGrp="1" noChangeArrowheads="1"/>
          </p:cNvSpPr>
          <p:nvPr>
            <p:ph type="title"/>
          </p:nvPr>
        </p:nvSpPr>
        <p:spPr>
          <a:xfrm>
            <a:off x="641350" y="333375"/>
            <a:ext cx="7731125" cy="868363"/>
          </a:xfrm>
        </p:spPr>
        <p:txBody>
          <a:bodyPr/>
          <a:lstStyle/>
          <a:p>
            <a:r>
              <a:rPr lang="en-US" altLang="zh-CN"/>
              <a:t>GR</a:t>
            </a:r>
            <a:r>
              <a:rPr lang="zh-CN" altLang="en-US"/>
              <a:t>的工作过程（续）</a:t>
            </a:r>
            <a:endParaRPr lang="zh-CN" altLang="en-US"/>
          </a:p>
        </p:txBody>
      </p:sp>
      <p:sp>
        <p:nvSpPr>
          <p:cNvPr id="1567747" name="Rectangle 3"/>
          <p:cNvSpPr>
            <a:spLocks noGrp="1" noChangeArrowheads="1"/>
          </p:cNvSpPr>
          <p:nvPr>
            <p:ph type="body" idx="1"/>
          </p:nvPr>
        </p:nvSpPr>
        <p:spPr/>
        <p:txBody>
          <a:bodyPr/>
          <a:lstStyle/>
          <a:p>
            <a:pPr>
              <a:lnSpc>
                <a:spcPct val="120000"/>
              </a:lnSpc>
            </a:pPr>
            <a:r>
              <a:rPr lang="en-US" altLang="zh-CN" sz="2000"/>
              <a:t>GR Restarter</a:t>
            </a:r>
            <a:r>
              <a:rPr lang="zh-CN" altLang="en-US" sz="2000"/>
              <a:t>从邻居获取拓扑和路由信息后，重新计算路由表，并老化旧路由。</a:t>
            </a:r>
            <a:endParaRPr lang="zh-CN" altLang="en-US" sz="2000"/>
          </a:p>
          <a:p>
            <a:pPr>
              <a:lnSpc>
                <a:spcPct val="120000"/>
              </a:lnSpc>
            </a:pPr>
            <a:r>
              <a:rPr lang="zh-CN" altLang="en-US" sz="2000"/>
              <a:t>至此，</a:t>
            </a:r>
            <a:r>
              <a:rPr lang="en-US" altLang="zh-CN" sz="2000"/>
              <a:t>GR Restarter</a:t>
            </a:r>
            <a:r>
              <a:rPr lang="zh-CN" altLang="en-US" sz="2000"/>
              <a:t>完成主备切换过程，并且在主备倒换期间转发不中断。</a:t>
            </a:r>
            <a:endParaRPr lang="zh-CN" altLang="en-US" sz="2000"/>
          </a:p>
          <a:p>
            <a:pPr>
              <a:lnSpc>
                <a:spcPct val="120000"/>
              </a:lnSpc>
            </a:pPr>
            <a:endParaRPr lang="en-US" altLang="zh-CN" sz="2000"/>
          </a:p>
        </p:txBody>
      </p:sp>
      <p:pic>
        <p:nvPicPr>
          <p:cNvPr id="1567749" name="Picture 5"/>
          <p:cNvPicPr>
            <a:picLocks noChangeAspect="1" noChangeArrowheads="1"/>
          </p:cNvPicPr>
          <p:nvPr/>
        </p:nvPicPr>
        <p:blipFill>
          <a:blip r:embed="rId1" cstate="print"/>
          <a:srcRect/>
          <a:stretch>
            <a:fillRect/>
          </a:stretch>
        </p:blipFill>
        <p:spPr bwMode="auto">
          <a:xfrm>
            <a:off x="2757488" y="3275013"/>
            <a:ext cx="3057525" cy="25336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a:t>
            </a:r>
            <a:fld id="{4EDD0FF6-183F-44FA-A06E-7305B7BC133A}" type="slidenum">
              <a:rPr lang="en-US" altLang="zh-CN"/>
            </a:fld>
            <a:endParaRPr lang="en-US" altLang="zh-CN"/>
          </a:p>
        </p:txBody>
      </p:sp>
      <p:sp>
        <p:nvSpPr>
          <p:cNvPr id="1569794" name="Rectangle 2"/>
          <p:cNvSpPr>
            <a:spLocks noGrp="1" noChangeArrowheads="1"/>
          </p:cNvSpPr>
          <p:nvPr>
            <p:ph type="title"/>
          </p:nvPr>
        </p:nvSpPr>
        <p:spPr>
          <a:xfrm>
            <a:off x="641350" y="333375"/>
            <a:ext cx="7731125" cy="868363"/>
          </a:xfrm>
        </p:spPr>
        <p:txBody>
          <a:bodyPr/>
          <a:lstStyle/>
          <a:p>
            <a:r>
              <a:rPr lang="zh-CN" altLang="en-US"/>
              <a:t>支持</a:t>
            </a:r>
            <a:r>
              <a:rPr lang="en-US" altLang="zh-CN"/>
              <a:t>GR</a:t>
            </a:r>
            <a:r>
              <a:rPr lang="zh-CN" altLang="en-US"/>
              <a:t>的协议</a:t>
            </a:r>
            <a:endParaRPr lang="zh-CN" altLang="en-US"/>
          </a:p>
        </p:txBody>
      </p:sp>
      <p:sp>
        <p:nvSpPr>
          <p:cNvPr id="1569795" name="Rectangle 3"/>
          <p:cNvSpPr>
            <a:spLocks noGrp="1" noChangeArrowheads="1"/>
          </p:cNvSpPr>
          <p:nvPr>
            <p:ph type="body" idx="1"/>
          </p:nvPr>
        </p:nvSpPr>
        <p:spPr/>
        <p:txBody>
          <a:bodyPr/>
          <a:lstStyle/>
          <a:p>
            <a:pPr marL="271780" indent="-1905">
              <a:lnSpc>
                <a:spcPct val="120000"/>
              </a:lnSpc>
            </a:pPr>
            <a:r>
              <a:rPr lang="zh-CN" altLang="en-US" sz="2000" dirty="0"/>
              <a:t>目前</a:t>
            </a:r>
            <a:r>
              <a:rPr lang="en-US" altLang="zh-CN" sz="2000" dirty="0"/>
              <a:t>VRP</a:t>
            </a:r>
            <a:r>
              <a:rPr lang="zh-CN" altLang="en-US" sz="2000" dirty="0"/>
              <a:t>支持</a:t>
            </a:r>
            <a:r>
              <a:rPr lang="en-US" altLang="zh-CN" sz="2000" dirty="0"/>
              <a:t>GR</a:t>
            </a:r>
            <a:r>
              <a:rPr lang="zh-CN" altLang="en-US" sz="2000" dirty="0"/>
              <a:t>能力的协议有：</a:t>
            </a:r>
            <a:endParaRPr lang="zh-CN" altLang="en-US" sz="2000" dirty="0"/>
          </a:p>
          <a:p>
            <a:pPr marL="271780" indent="-1905">
              <a:lnSpc>
                <a:spcPct val="120000"/>
              </a:lnSpc>
            </a:pPr>
            <a:r>
              <a:rPr lang="en-US" altLang="zh-CN" sz="2000" dirty="0"/>
              <a:t>MPLS LDP</a:t>
            </a:r>
            <a:endParaRPr lang="en-US" altLang="zh-CN" sz="2000" dirty="0"/>
          </a:p>
          <a:p>
            <a:pPr marL="271780" indent="-1905">
              <a:lnSpc>
                <a:spcPct val="120000"/>
              </a:lnSpc>
            </a:pPr>
            <a:r>
              <a:rPr lang="en-US" altLang="zh-CN" sz="2000" dirty="0"/>
              <a:t>OSPF</a:t>
            </a:r>
            <a:r>
              <a:rPr lang="zh-CN" altLang="en-US" sz="2000" dirty="0"/>
              <a:t>（</a:t>
            </a:r>
            <a:r>
              <a:rPr lang="en-US" altLang="zh-CN" sz="2000" dirty="0"/>
              <a:t>IPv4</a:t>
            </a:r>
            <a:r>
              <a:rPr lang="zh-CN" altLang="en-US" sz="2000" dirty="0"/>
              <a:t>）</a:t>
            </a:r>
            <a:endParaRPr lang="zh-CN" altLang="en-US" sz="2000" dirty="0"/>
          </a:p>
          <a:p>
            <a:pPr marL="271780" indent="-1905">
              <a:lnSpc>
                <a:spcPct val="120000"/>
              </a:lnSpc>
            </a:pPr>
            <a:r>
              <a:rPr lang="en-US" altLang="zh-CN" sz="2000" dirty="0"/>
              <a:t>IS-IS</a:t>
            </a:r>
            <a:r>
              <a:rPr lang="zh-CN" altLang="en-US" sz="2000" dirty="0"/>
              <a:t>（</a:t>
            </a:r>
            <a:r>
              <a:rPr lang="en-US" altLang="zh-CN" sz="2000" dirty="0"/>
              <a:t>IPv4/IPv6</a:t>
            </a:r>
            <a:r>
              <a:rPr lang="zh-CN" altLang="en-US" sz="2000" dirty="0"/>
              <a:t>）</a:t>
            </a:r>
            <a:endParaRPr lang="zh-CN" altLang="en-US" sz="2000" dirty="0"/>
          </a:p>
          <a:p>
            <a:pPr marL="271780" indent="-1905">
              <a:lnSpc>
                <a:spcPct val="120000"/>
              </a:lnSpc>
            </a:pPr>
            <a:r>
              <a:rPr lang="en-US" altLang="zh-CN" sz="2000" dirty="0"/>
              <a:t>BGP</a:t>
            </a:r>
            <a:r>
              <a:rPr lang="zh-CN" altLang="en-US" sz="2000" dirty="0"/>
              <a:t>（</a:t>
            </a:r>
            <a:r>
              <a:rPr lang="en-US" altLang="zh-CN" sz="2000" dirty="0" smtClean="0"/>
              <a:t>IPv4/IPv6/VPNv4</a:t>
            </a:r>
            <a:r>
              <a:rPr lang="zh-CN" altLang="en-US" sz="2000" dirty="0" smtClean="0"/>
              <a:t>）以</a:t>
            </a:r>
            <a:r>
              <a:rPr lang="zh-CN" altLang="en-US" sz="2000" dirty="0"/>
              <a:t>及带标签路由</a:t>
            </a:r>
            <a:r>
              <a:rPr lang="en-US" altLang="zh-CN" sz="2000" dirty="0"/>
              <a:t>BGP</a:t>
            </a:r>
            <a:endParaRPr lang="en-US" altLang="zh-CN" sz="2000" dirty="0"/>
          </a:p>
          <a:p>
            <a:pPr marL="271780" indent="-1905">
              <a:lnSpc>
                <a:spcPct val="120000"/>
              </a:lnSpc>
            </a:pPr>
            <a:r>
              <a:rPr lang="en-US" altLang="zh-CN" sz="2000" dirty="0"/>
              <a:t>RSVP</a:t>
            </a:r>
            <a:endParaRPr lang="en-US" altLang="zh-CN" sz="2000" dirty="0"/>
          </a:p>
          <a:p>
            <a:pPr marL="271780" indent="-1905">
              <a:lnSpc>
                <a:spcPct val="120000"/>
              </a:lnSpc>
            </a:pPr>
            <a:endParaRPr lang="en-US" altLang="zh-C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66642209-0CD4-4165-B40C-A661ABAC104A}" type="slidenum">
              <a:rPr lang="en-US" altLang="zh-CN"/>
            </a:fld>
            <a:endParaRPr lang="en-US" altLang="zh-CN"/>
          </a:p>
        </p:txBody>
      </p:sp>
      <p:sp>
        <p:nvSpPr>
          <p:cNvPr id="1453059" name="Rectangle 3"/>
          <p:cNvSpPr>
            <a:spLocks noGrp="1" noChangeArrowheads="1"/>
          </p:cNvSpPr>
          <p:nvPr>
            <p:ph type="title"/>
          </p:nvPr>
        </p:nvSpPr>
        <p:spPr>
          <a:xfrm>
            <a:off x="1317625" y="358775"/>
            <a:ext cx="7054850" cy="868363"/>
          </a:xfrm>
        </p:spPr>
        <p:txBody>
          <a:bodyPr/>
          <a:lstStyle/>
          <a:p>
            <a:r>
              <a:rPr lang="zh-CN" altLang="en-US"/>
              <a:t>总  结</a:t>
            </a:r>
            <a:endParaRPr lang="zh-CN" altLang="en-US"/>
          </a:p>
        </p:txBody>
      </p:sp>
      <p:sp>
        <p:nvSpPr>
          <p:cNvPr id="1453060" name="Rectangle 4"/>
          <p:cNvSpPr>
            <a:spLocks noGrp="1" noChangeArrowheads="1"/>
          </p:cNvSpPr>
          <p:nvPr>
            <p:ph type="body" idx="1"/>
          </p:nvPr>
        </p:nvSpPr>
        <p:spPr/>
        <p:txBody>
          <a:bodyPr/>
          <a:lstStyle/>
          <a:p>
            <a:r>
              <a:rPr lang="zh-CN" altLang="en-US" dirty="0"/>
              <a:t>本课程主要介</a:t>
            </a:r>
            <a:r>
              <a:rPr lang="zh-CN" altLang="en-US" dirty="0" smtClean="0"/>
              <a:t>绍以下</a:t>
            </a:r>
            <a:r>
              <a:rPr lang="zh-CN" altLang="en-US" dirty="0"/>
              <a:t>内容：</a:t>
            </a:r>
            <a:endParaRPr lang="zh-CN" altLang="en-US" dirty="0"/>
          </a:p>
          <a:p>
            <a:r>
              <a:rPr lang="en-US" altLang="zh-CN" dirty="0"/>
              <a:t>NSF</a:t>
            </a:r>
            <a:r>
              <a:rPr lang="zh-CN" altLang="en-US" dirty="0"/>
              <a:t>的基本概念和对系统的要求</a:t>
            </a:r>
            <a:endParaRPr lang="zh-CN" altLang="en-US" dirty="0"/>
          </a:p>
          <a:p>
            <a:r>
              <a:rPr lang="zh-CN" altLang="en-US" dirty="0"/>
              <a:t>冗余备份技术、</a:t>
            </a:r>
            <a:r>
              <a:rPr lang="en-US" altLang="zh-CN" dirty="0"/>
              <a:t>HSB</a:t>
            </a:r>
            <a:r>
              <a:rPr lang="zh-CN" altLang="en-US" dirty="0"/>
              <a:t>技术、</a:t>
            </a:r>
            <a:r>
              <a:rPr lang="en-US" altLang="zh-CN" dirty="0"/>
              <a:t>GR</a:t>
            </a:r>
            <a:r>
              <a:rPr lang="zh-CN" altLang="en-US" dirty="0"/>
              <a:t>技术以及支持</a:t>
            </a:r>
            <a:r>
              <a:rPr lang="en-US" altLang="zh-CN" dirty="0"/>
              <a:t>GR</a:t>
            </a:r>
            <a:r>
              <a:rPr lang="zh-CN" altLang="en-US" dirty="0"/>
              <a:t>的协议</a:t>
            </a:r>
            <a:endParaRPr lang="zh-CN" altLang="en-US" dirty="0"/>
          </a:p>
        </p:txBody>
      </p:sp>
      <p:pic>
        <p:nvPicPr>
          <p:cNvPr id="1453064" name="Picture 8" descr="总结 copy"/>
          <p:cNvPicPr>
            <a:picLocks noChangeAspect="1" noChangeArrowheads="1"/>
          </p:cNvPicPr>
          <p:nvPr/>
        </p:nvPicPr>
        <p:blipFill>
          <a:blip r:embed="rId1" cstate="print"/>
          <a:srcRect/>
          <a:stretch>
            <a:fillRect/>
          </a:stretch>
        </p:blipFill>
        <p:spPr bwMode="auto">
          <a:xfrm>
            <a:off x="695325" y="477838"/>
            <a:ext cx="615950" cy="619125"/>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71752" y="-161542"/>
            <a:ext cx="7632700" cy="871537"/>
          </a:xfrm>
        </p:spPr>
        <p:txBody>
          <a:bodyPr/>
          <a:lstStyle/>
          <a:p>
            <a:pPr eaLnBrk="1" hangingPunct="1">
              <a:tabLst>
                <a:tab pos="2514600" algn="l"/>
              </a:tabLst>
            </a:pPr>
            <a:r>
              <a:rPr lang="zh-CN" altLang="en-US" dirty="0" smtClean="0"/>
              <a:t>华为职业认证通过者权益</a:t>
            </a:r>
            <a:endParaRPr lang="zh-CN" altLang="en-US" dirty="0" smtClean="0"/>
          </a:p>
        </p:txBody>
      </p:sp>
      <p:sp>
        <p:nvSpPr>
          <p:cNvPr id="14339" name="Rectangle 3"/>
          <p:cNvSpPr>
            <a:spLocks noGrp="1" noChangeArrowheads="1"/>
          </p:cNvSpPr>
          <p:nvPr>
            <p:ph idx="1"/>
          </p:nvPr>
        </p:nvSpPr>
        <p:spPr>
          <a:xfrm>
            <a:off x="271752" y="449614"/>
            <a:ext cx="8872248" cy="5194828"/>
          </a:xfrm>
        </p:spPr>
        <p:txBody>
          <a:bodyPr/>
          <a:lstStyle/>
          <a:p>
            <a:pPr>
              <a:lnSpc>
                <a:spcPct val="150000"/>
              </a:lnSpc>
              <a:buNone/>
            </a:pPr>
            <a:r>
              <a:rPr lang="zh-CN" altLang="en-US" sz="1400" dirty="0" smtClean="0">
                <a:latin typeface="+mn-ea"/>
                <a:ea typeface="+mn-ea"/>
              </a:rPr>
              <a:t>通过</a:t>
            </a:r>
            <a:r>
              <a:rPr lang="zh-CN" altLang="en-US" sz="1400" b="1" dirty="0" smtClean="0">
                <a:latin typeface="+mn-ea"/>
                <a:ea typeface="+mn-ea"/>
              </a:rPr>
              <a:t>任一项</a:t>
            </a:r>
            <a:r>
              <a:rPr lang="zh-CN" altLang="en-US" sz="1400" dirty="0" smtClean="0">
                <a:latin typeface="+mn-ea"/>
                <a:ea typeface="+mn-ea"/>
              </a:rPr>
              <a:t>华为职业认证</a:t>
            </a:r>
            <a:r>
              <a:rPr lang="zh-CN" altLang="zh-CN" sz="1400" dirty="0" smtClean="0">
                <a:latin typeface="+mn-ea"/>
                <a:ea typeface="+mn-ea"/>
              </a:rPr>
              <a:t>，您</a:t>
            </a:r>
            <a:r>
              <a:rPr lang="zh-CN" altLang="en-US" sz="1400" dirty="0" smtClean="0">
                <a:latin typeface="+mn-ea"/>
                <a:ea typeface="+mn-ea"/>
              </a:rPr>
              <a:t>在华为在线学习网站</a:t>
            </a:r>
            <a:r>
              <a:rPr lang="en-US" altLang="zh-CN" sz="1400" dirty="0" smtClean="0">
                <a:latin typeface="+mn-ea"/>
                <a:ea typeface="+mn-ea"/>
              </a:rPr>
              <a:t>(learning.huawei.com</a:t>
            </a:r>
            <a:r>
              <a:rPr lang="zh-CN" altLang="en-US" sz="1400" dirty="0" smtClean="0">
                <a:latin typeface="+mn-ea"/>
                <a:ea typeface="+mn-ea"/>
              </a:rPr>
              <a:t>）</a:t>
            </a:r>
            <a:r>
              <a:rPr lang="zh-CN" altLang="zh-CN" sz="1400" dirty="0" smtClean="0">
                <a:latin typeface="+mn-ea"/>
                <a:ea typeface="+mn-ea"/>
              </a:rPr>
              <a:t>享有如下特权：</a:t>
            </a:r>
            <a:endParaRPr lang="zh-CN" altLang="zh-CN" sz="1400" dirty="0" smtClean="0">
              <a:latin typeface="+mn-ea"/>
              <a:ea typeface="+mn-ea"/>
            </a:endParaRPr>
          </a:p>
          <a:p>
            <a:pPr lvl="0">
              <a:lnSpc>
                <a:spcPct val="150000"/>
              </a:lnSpc>
            </a:pPr>
            <a:r>
              <a:rPr lang="en-US" altLang="zh-CN" sz="1400" b="1" dirty="0" smtClean="0">
                <a:latin typeface="+mn-ea"/>
                <a:ea typeface="+mn-ea"/>
              </a:rPr>
              <a:t>1</a:t>
            </a:r>
            <a:r>
              <a:rPr lang="zh-CN" altLang="en-US" sz="1400" b="1" dirty="0" smtClean="0">
                <a:latin typeface="+mn-ea"/>
                <a:ea typeface="+mn-ea"/>
              </a:rPr>
              <a:t>、华为</a:t>
            </a:r>
            <a:r>
              <a:rPr lang="en-US" altLang="zh-CN" sz="1400" b="1" dirty="0" smtClean="0">
                <a:latin typeface="+mn-ea"/>
                <a:ea typeface="+mn-ea"/>
              </a:rPr>
              <a:t>E-learning </a:t>
            </a:r>
            <a:r>
              <a:rPr lang="zh-CN" altLang="en-US" sz="1400" b="1" dirty="0" smtClean="0">
                <a:latin typeface="+mn-ea"/>
                <a:ea typeface="+mn-ea"/>
              </a:rPr>
              <a:t>课程学习</a:t>
            </a:r>
            <a:endParaRPr lang="zh-CN" altLang="zh-CN" sz="1400" dirty="0" smtClean="0">
              <a:latin typeface="+mn-ea"/>
              <a:ea typeface="+mn-ea"/>
            </a:endParaRPr>
          </a:p>
          <a:p>
            <a:pPr lvl="1">
              <a:lnSpc>
                <a:spcPct val="150000"/>
              </a:lnSpc>
            </a:pPr>
            <a:r>
              <a:rPr lang="zh-CN" altLang="en-US" sz="1400" b="1" dirty="0" smtClean="0">
                <a:latin typeface="+mn-ea"/>
                <a:ea typeface="+mn-ea"/>
              </a:rPr>
              <a:t>内容</a:t>
            </a:r>
            <a:r>
              <a:rPr lang="zh-CN" altLang="en-US" sz="1400" dirty="0" smtClean="0">
                <a:latin typeface="+mn-ea"/>
                <a:ea typeface="+mn-ea"/>
              </a:rPr>
              <a:t>：</a:t>
            </a:r>
            <a:r>
              <a:rPr lang="zh-CN" altLang="en-US" sz="1400" b="1" dirty="0" smtClean="0">
                <a:latin typeface="+mn-ea"/>
                <a:ea typeface="+mn-ea"/>
              </a:rPr>
              <a:t>所有华为职业认证</a:t>
            </a:r>
            <a:r>
              <a:rPr lang="en-US" altLang="zh-CN" sz="1400" b="1" dirty="0" smtClean="0">
                <a:latin typeface="+mn-ea"/>
                <a:ea typeface="+mn-ea"/>
              </a:rPr>
              <a:t>E-Learning</a:t>
            </a:r>
            <a:r>
              <a:rPr lang="zh-CN" altLang="en-US" sz="1400" b="1" dirty="0" smtClean="0">
                <a:latin typeface="+mn-ea"/>
                <a:ea typeface="+mn-ea"/>
              </a:rPr>
              <a:t>课程</a:t>
            </a:r>
            <a:r>
              <a:rPr lang="zh-CN" altLang="en-US" sz="1400" dirty="0" smtClean="0">
                <a:latin typeface="+mn-ea"/>
                <a:ea typeface="+mn-ea"/>
              </a:rPr>
              <a:t>，</a:t>
            </a:r>
            <a:r>
              <a:rPr lang="zh-CN" altLang="zh-CN" sz="1400" dirty="0" smtClean="0">
                <a:latin typeface="+mn-ea"/>
                <a:ea typeface="+mn-ea"/>
              </a:rPr>
              <a:t>扩展您在其他技术领域的技术知识</a:t>
            </a:r>
            <a:endParaRPr lang="en-US" altLang="zh-CN" sz="1400" dirty="0" smtClean="0">
              <a:latin typeface="+mn-ea"/>
              <a:ea typeface="+mn-ea"/>
            </a:endParaRPr>
          </a:p>
          <a:p>
            <a:pPr lvl="1">
              <a:lnSpc>
                <a:spcPct val="150000"/>
              </a:lnSpc>
            </a:pPr>
            <a:r>
              <a:rPr lang="zh-CN" altLang="en-US" sz="1400" b="1" dirty="0" smtClean="0">
                <a:latin typeface="+mn-ea"/>
                <a:ea typeface="+mn-ea"/>
              </a:rPr>
              <a:t>方式</a:t>
            </a:r>
            <a:r>
              <a:rPr lang="zh-CN" altLang="en-US" sz="1400" dirty="0" smtClean="0">
                <a:latin typeface="+mn-ea"/>
                <a:ea typeface="+mn-ea"/>
              </a:rPr>
              <a:t>：</a:t>
            </a:r>
            <a:r>
              <a:rPr lang="zh-CN" altLang="zh-CN" sz="1400" dirty="0" smtClean="0">
                <a:latin typeface="+mn-ea"/>
                <a:ea typeface="+mn-ea"/>
              </a:rPr>
              <a:t>请提交您的“华为账号”和注册账号的“</a:t>
            </a:r>
            <a:r>
              <a:rPr lang="en-US" altLang="zh-CN" sz="1400" dirty="0" smtClean="0">
                <a:latin typeface="+mn-ea"/>
                <a:ea typeface="+mn-ea"/>
              </a:rPr>
              <a:t>email</a:t>
            </a:r>
            <a:r>
              <a:rPr lang="zh-CN" altLang="en-US" sz="1400" dirty="0" smtClean="0">
                <a:latin typeface="+mn-ea"/>
                <a:ea typeface="+mn-ea"/>
              </a:rPr>
              <a:t>地址</a:t>
            </a:r>
            <a:r>
              <a:rPr lang="zh-CN" altLang="zh-CN" sz="1400" dirty="0" smtClean="0">
                <a:latin typeface="+mn-ea"/>
                <a:ea typeface="+mn-ea"/>
              </a:rPr>
              <a:t>”到</a:t>
            </a:r>
            <a:r>
              <a:rPr lang="zh-CN" altLang="zh-CN" sz="1400" i="1" dirty="0" smtClean="0">
                <a:solidFill>
                  <a:srgbClr val="0000CC"/>
                </a:solidFill>
                <a:latin typeface="+mn-ea"/>
                <a:ea typeface="+mn-ea"/>
              </a:rPr>
              <a:t> </a:t>
            </a:r>
            <a:r>
              <a:rPr lang="en-US" altLang="zh-CN" sz="1400" i="1" u="sng" dirty="0" smtClean="0">
                <a:solidFill>
                  <a:srgbClr val="0000CC"/>
                </a:solidFill>
                <a:latin typeface="+mn-ea"/>
                <a:ea typeface="+mn-ea"/>
              </a:rPr>
              <a:t>Learning@huawei.com</a:t>
            </a:r>
            <a:r>
              <a:rPr lang="en-US" altLang="zh-CN" sz="1400" i="1" dirty="0" smtClean="0">
                <a:solidFill>
                  <a:srgbClr val="0000CC"/>
                </a:solidFill>
                <a:latin typeface="+mn-ea"/>
                <a:ea typeface="+mn-ea"/>
              </a:rPr>
              <a:t> </a:t>
            </a:r>
            <a:r>
              <a:rPr lang="zh-CN" altLang="zh-CN" sz="1400" i="1" dirty="0" smtClean="0">
                <a:latin typeface="+mn-ea"/>
                <a:ea typeface="+mn-ea"/>
              </a:rPr>
              <a:t>申请权限。</a:t>
            </a:r>
            <a:endParaRPr lang="zh-CN" altLang="zh-CN" sz="1400" dirty="0" smtClean="0">
              <a:latin typeface="+mn-ea"/>
              <a:ea typeface="+mn-ea"/>
            </a:endParaRPr>
          </a:p>
          <a:p>
            <a:pPr lvl="0">
              <a:lnSpc>
                <a:spcPct val="150000"/>
              </a:lnSpc>
            </a:pPr>
            <a:r>
              <a:rPr lang="en-US" altLang="zh-CN" sz="1400" b="1" dirty="0" smtClean="0">
                <a:latin typeface="+mn-ea"/>
                <a:ea typeface="+mn-ea"/>
              </a:rPr>
              <a:t>2</a:t>
            </a:r>
            <a:r>
              <a:rPr lang="zh-CN" altLang="en-US" sz="1400" b="1" dirty="0" smtClean="0">
                <a:latin typeface="+mn-ea"/>
                <a:ea typeface="+mn-ea"/>
              </a:rPr>
              <a:t>、华为培训教材下载</a:t>
            </a:r>
            <a:endParaRPr lang="en-US" altLang="zh-CN" sz="1400" b="1" dirty="0" smtClean="0">
              <a:latin typeface="+mn-ea"/>
              <a:ea typeface="+mn-ea"/>
            </a:endParaRPr>
          </a:p>
          <a:p>
            <a:pPr lvl="1">
              <a:lnSpc>
                <a:spcPct val="150000"/>
              </a:lnSpc>
            </a:pPr>
            <a:r>
              <a:rPr lang="zh-CN" altLang="en-US" sz="1400" b="1" dirty="0" smtClean="0">
                <a:latin typeface="+mn-ea"/>
              </a:rPr>
              <a:t>内容：华为职业认证培训教材</a:t>
            </a:r>
            <a:r>
              <a:rPr lang="en-US" altLang="zh-CN" sz="1400" b="1" dirty="0" smtClean="0">
                <a:latin typeface="+mn-ea"/>
              </a:rPr>
              <a:t>+</a:t>
            </a:r>
            <a:r>
              <a:rPr lang="zh-CN" altLang="en-US" sz="1400" b="1" dirty="0" smtClean="0">
                <a:latin typeface="+mn-ea"/>
              </a:rPr>
              <a:t>华为产品技术培训教材，</a:t>
            </a:r>
            <a:r>
              <a:rPr lang="zh-CN" altLang="en-US" sz="1400" dirty="0" smtClean="0">
                <a:latin typeface="+mn-ea"/>
              </a:rPr>
              <a:t>覆盖企业网络、存储、安全等多领域</a:t>
            </a:r>
            <a:endParaRPr lang="en-US" altLang="zh-CN" sz="1400" dirty="0" smtClean="0">
              <a:latin typeface="+mn-ea"/>
            </a:endParaRPr>
          </a:p>
          <a:p>
            <a:pPr lvl="1">
              <a:lnSpc>
                <a:spcPct val="150000"/>
              </a:lnSpc>
            </a:pPr>
            <a:r>
              <a:rPr lang="zh-CN" altLang="en-US" sz="1400" b="1" dirty="0" smtClean="0">
                <a:latin typeface="+mn-ea"/>
              </a:rPr>
              <a:t>方式</a:t>
            </a:r>
            <a:r>
              <a:rPr lang="zh-CN" altLang="en-US" sz="1400" dirty="0" smtClean="0">
                <a:latin typeface="+mn-ea"/>
              </a:rPr>
              <a:t>：登录华为在线学习网站，进入“华为培训</a:t>
            </a:r>
            <a:r>
              <a:rPr lang="en-US" altLang="zh-CN" sz="1400" dirty="0" smtClean="0">
                <a:latin typeface="+mn-ea"/>
              </a:rPr>
              <a:t>/</a:t>
            </a:r>
            <a:r>
              <a:rPr lang="zh-CN" altLang="en-US" sz="1400" dirty="0" smtClean="0">
                <a:latin typeface="+mn-ea"/>
              </a:rPr>
              <a:t>面授培训”，在具体课程页面即可下载教材。</a:t>
            </a:r>
            <a:endParaRPr lang="en-US" altLang="zh-CN" sz="1400" dirty="0" smtClean="0">
              <a:latin typeface="+mn-ea"/>
            </a:endParaRPr>
          </a:p>
          <a:p>
            <a:pPr lvl="0">
              <a:lnSpc>
                <a:spcPct val="150000"/>
              </a:lnSpc>
            </a:pPr>
            <a:r>
              <a:rPr lang="en-US" altLang="zh-CN" sz="1400" b="1" dirty="0" smtClean="0">
                <a:latin typeface="+mn-ea"/>
                <a:ea typeface="+mn-ea"/>
              </a:rPr>
              <a:t>3</a:t>
            </a:r>
            <a:r>
              <a:rPr lang="zh-CN" altLang="en-US" sz="1400" b="1" dirty="0" smtClean="0">
                <a:latin typeface="+mn-ea"/>
                <a:ea typeface="+mn-ea"/>
              </a:rPr>
              <a:t>、华为在线公开课</a:t>
            </a:r>
            <a:r>
              <a:rPr lang="en-US" altLang="zh-CN" sz="1400" b="1" dirty="0" smtClean="0">
                <a:latin typeface="+mn-ea"/>
                <a:ea typeface="+mn-ea"/>
              </a:rPr>
              <a:t>(LVC)</a:t>
            </a:r>
            <a:r>
              <a:rPr lang="zh-CN" altLang="en-US" sz="1400" b="1" dirty="0" smtClean="0">
                <a:latin typeface="+mn-ea"/>
                <a:ea typeface="+mn-ea"/>
              </a:rPr>
              <a:t>优先参与</a:t>
            </a:r>
            <a:endParaRPr lang="en-US" altLang="zh-CN" sz="1400" b="1" dirty="0" smtClean="0">
              <a:latin typeface="+mn-ea"/>
              <a:ea typeface="+mn-ea"/>
            </a:endParaRPr>
          </a:p>
          <a:p>
            <a:pPr lvl="1">
              <a:lnSpc>
                <a:spcPct val="150000"/>
              </a:lnSpc>
            </a:pPr>
            <a:r>
              <a:rPr lang="zh-CN" altLang="en-US" sz="1400" b="1" dirty="0" smtClean="0">
                <a:latin typeface="+mn-ea"/>
              </a:rPr>
              <a:t>内容</a:t>
            </a:r>
            <a:r>
              <a:rPr lang="zh-CN" altLang="en-US" sz="1400" dirty="0" smtClean="0">
                <a:latin typeface="+mn-ea"/>
              </a:rPr>
              <a:t>：企业网络、</a:t>
            </a:r>
            <a:r>
              <a:rPr lang="en-US" altLang="zh-CN" sz="1400" dirty="0" smtClean="0">
                <a:latin typeface="+mn-ea"/>
              </a:rPr>
              <a:t>UC&amp;C</a:t>
            </a:r>
            <a:r>
              <a:rPr lang="zh-CN" altLang="en-US" sz="1400" dirty="0" smtClean="0">
                <a:latin typeface="+mn-ea"/>
              </a:rPr>
              <a:t>、安全、存储等多领域的职业认证课程，华为讲师授课，开班人数有限</a:t>
            </a:r>
            <a:endParaRPr lang="en-US" altLang="zh-CN" sz="1400" dirty="0" smtClean="0">
              <a:latin typeface="+mn-ea"/>
            </a:endParaRPr>
          </a:p>
          <a:p>
            <a:pPr lvl="1">
              <a:lnSpc>
                <a:spcPct val="150000"/>
              </a:lnSpc>
            </a:pPr>
            <a:r>
              <a:rPr lang="zh-CN" altLang="en-US" sz="1400" b="1" dirty="0" smtClean="0">
                <a:latin typeface="+mn-ea"/>
                <a:ea typeface="+mn-ea"/>
              </a:rPr>
              <a:t>方式</a:t>
            </a:r>
            <a:r>
              <a:rPr lang="zh-CN" altLang="en-US" sz="1400" dirty="0" smtClean="0">
                <a:latin typeface="+mn-ea"/>
                <a:ea typeface="+mn-ea"/>
              </a:rPr>
              <a:t>：开班计划及参与方式请详见</a:t>
            </a:r>
            <a:r>
              <a:rPr lang="en-US" altLang="zh-CN" sz="1400" i="1" u="sng" dirty="0" smtClean="0">
                <a:solidFill>
                  <a:srgbClr val="0000CC"/>
                </a:solidFill>
                <a:latin typeface="+mn-ea"/>
                <a:ea typeface="+mn-ea"/>
              </a:rPr>
              <a:t>http://support.huawei.com/ecommunity/bbs/10154479.html</a:t>
            </a:r>
            <a:endParaRPr lang="en-US" altLang="zh-CN" sz="1400" i="1" u="sng" dirty="0" smtClean="0">
              <a:solidFill>
                <a:srgbClr val="0000CC"/>
              </a:solidFill>
              <a:latin typeface="+mn-ea"/>
              <a:ea typeface="+mn-ea"/>
            </a:endParaRPr>
          </a:p>
          <a:p>
            <a:pPr>
              <a:lnSpc>
                <a:spcPct val="150000"/>
              </a:lnSpc>
            </a:pPr>
            <a:r>
              <a:rPr lang="en-US" altLang="zh-CN" sz="1400" b="1" dirty="0" smtClean="0">
                <a:latin typeface="+mn-ea"/>
                <a:ea typeface="+mn-ea"/>
              </a:rPr>
              <a:t>4</a:t>
            </a:r>
            <a:r>
              <a:rPr lang="zh-CN" altLang="en-US" sz="1400" b="1" dirty="0" smtClean="0">
                <a:latin typeface="+mn-ea"/>
                <a:ea typeface="+mn-ea"/>
              </a:rPr>
              <a:t>、</a:t>
            </a:r>
            <a:r>
              <a:rPr lang="zh-CN" altLang="zh-CN" sz="1400" b="1" dirty="0" smtClean="0">
                <a:latin typeface="+mn-ea"/>
                <a:ea typeface="+mn-ea"/>
              </a:rPr>
              <a:t>学习工具</a:t>
            </a:r>
            <a:r>
              <a:rPr lang="en-US" altLang="zh-CN" sz="1400" b="1" dirty="0" smtClean="0">
                <a:latin typeface="+mn-ea"/>
                <a:ea typeface="+mn-ea"/>
              </a:rPr>
              <a:t> </a:t>
            </a:r>
            <a:r>
              <a:rPr lang="en-US" altLang="zh-CN" sz="1400" b="1" dirty="0" err="1" smtClean="0">
                <a:latin typeface="+mn-ea"/>
                <a:ea typeface="+mn-ea"/>
              </a:rPr>
              <a:t>eNSP</a:t>
            </a:r>
            <a:endParaRPr lang="zh-CN" altLang="zh-CN" sz="1400" dirty="0" smtClean="0">
              <a:latin typeface="+mn-ea"/>
              <a:ea typeface="+mn-ea"/>
            </a:endParaRPr>
          </a:p>
          <a:p>
            <a:pPr lvl="1">
              <a:lnSpc>
                <a:spcPct val="150000"/>
              </a:lnSpc>
            </a:pPr>
            <a:r>
              <a:rPr lang="en-US" altLang="zh-CN" sz="1400" dirty="0" err="1" smtClean="0">
                <a:solidFill>
                  <a:srgbClr val="0000CC"/>
                </a:solidFill>
                <a:latin typeface="+mn-ea"/>
                <a:ea typeface="+mn-ea"/>
              </a:rPr>
              <a:t>eNSP</a:t>
            </a:r>
            <a:r>
              <a:rPr lang="en-US" altLang="zh-CN" sz="1400" dirty="0" smtClean="0">
                <a:solidFill>
                  <a:srgbClr val="0000CC"/>
                </a:solidFill>
                <a:latin typeface="+mn-ea"/>
                <a:ea typeface="+mn-ea"/>
              </a:rPr>
              <a:t> (Enterprise Network Simulation Platform), </a:t>
            </a:r>
            <a:r>
              <a:rPr lang="zh-CN" altLang="zh-CN" sz="1400" dirty="0" smtClean="0">
                <a:latin typeface="+mn-ea"/>
                <a:ea typeface="+mn-ea"/>
              </a:rPr>
              <a:t>是由华为提供的免费的、可扩展的、图形化网络仿真工具平台。主要对企业网路由器、交换机进行硬件模拟，完美呈现真实设备实景，支持大型网络模拟，让大家在没有真实设备的情况下也能够实验测试。</a:t>
            </a:r>
            <a:endParaRPr lang="en-US" altLang="zh-CN" sz="1400" dirty="0" smtClean="0">
              <a:latin typeface="+mn-ea"/>
              <a:ea typeface="+mn-ea"/>
            </a:endParaRPr>
          </a:p>
          <a:p>
            <a:pPr eaLnBrk="1" hangingPunct="1">
              <a:lnSpc>
                <a:spcPct val="150000"/>
              </a:lnSpc>
            </a:pPr>
            <a:r>
              <a:rPr lang="zh-CN" altLang="zh-CN" sz="1400" dirty="0" smtClean="0">
                <a:latin typeface="+mn-ea"/>
              </a:rPr>
              <a:t>另外</a:t>
            </a:r>
            <a:r>
              <a:rPr lang="en-US" altLang="zh-CN" sz="1400" dirty="0" smtClean="0">
                <a:latin typeface="+mn-ea"/>
              </a:rPr>
              <a:t>, </a:t>
            </a:r>
            <a:r>
              <a:rPr lang="zh-CN" altLang="zh-CN" sz="1400" dirty="0" smtClean="0">
                <a:latin typeface="+mn-ea"/>
              </a:rPr>
              <a:t>华为建立了知识分享平台 </a:t>
            </a:r>
            <a:r>
              <a:rPr lang="zh-CN" altLang="en-US" sz="1400" u="sng" dirty="0" smtClean="0">
                <a:solidFill>
                  <a:srgbClr val="0000CC"/>
                </a:solidFill>
                <a:latin typeface="+mn-ea"/>
              </a:rPr>
              <a:t>华为认证论坛</a:t>
            </a:r>
            <a:r>
              <a:rPr lang="zh-CN" altLang="zh-CN" sz="1400" dirty="0" smtClean="0">
                <a:latin typeface="+mn-ea"/>
              </a:rPr>
              <a:t>。您可以在线与华为技术专家交流技术，与其他考生分享考试经验，</a:t>
            </a:r>
            <a:r>
              <a:rPr lang="zh-CN" altLang="en-US" sz="1400" dirty="0" smtClean="0">
                <a:latin typeface="+mn-ea"/>
              </a:rPr>
              <a:t>一起</a:t>
            </a:r>
            <a:r>
              <a:rPr lang="zh-CN" altLang="zh-CN" sz="1400" dirty="0" smtClean="0">
                <a:latin typeface="+mn-ea"/>
              </a:rPr>
              <a:t>学习华为产品技术</a:t>
            </a:r>
            <a:r>
              <a:rPr lang="zh-CN" altLang="en-US" sz="1400" dirty="0" smtClean="0">
                <a:latin typeface="+mn-ea"/>
              </a:rPr>
              <a:t>。</a:t>
            </a:r>
            <a:r>
              <a:rPr lang="zh-CN" altLang="en-US" sz="1400" u="sng" dirty="0" smtClean="0">
                <a:solidFill>
                  <a:srgbClr val="0000CC"/>
                </a:solidFill>
                <a:latin typeface="+mn-ea"/>
              </a:rPr>
              <a:t>（</a:t>
            </a:r>
            <a:r>
              <a:rPr lang="en-US" altLang="zh-CN" sz="1400" u="sng" dirty="0" smtClean="0">
                <a:solidFill>
                  <a:srgbClr val="0000CC"/>
                </a:solidFill>
                <a:latin typeface="+mn-ea"/>
              </a:rPr>
              <a:t> http://support.huawei.com/ecommunity/bbs/list_2247.html </a:t>
            </a:r>
            <a:r>
              <a:rPr lang="zh-CN" altLang="en-US" sz="1400" u="sng" dirty="0" smtClean="0">
                <a:solidFill>
                  <a:srgbClr val="0000CC"/>
                </a:solidFill>
                <a:latin typeface="+mn-ea"/>
              </a:rPr>
              <a:t>）</a:t>
            </a:r>
            <a:endParaRPr lang="zh-CN" altLang="zh-CN" sz="1400" dirty="0" smtClean="0">
              <a:latin typeface="+mn-ea"/>
            </a:endParaRPr>
          </a:p>
        </p:txBody>
      </p:sp>
    </p:spTree>
  </p:cSld>
  <p:clrMapOvr>
    <a:masterClrMapping/>
  </p:clrMapOvr>
  <p:transition advClick="0" advTm="8000">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A6015737-13C4-4BBF-B270-2DC5154D8849}" type="slidenum">
              <a:rPr lang="en-US" altLang="zh-CN"/>
            </a:fld>
            <a:endParaRPr lang="en-US" altLang="zh-CN"/>
          </a:p>
        </p:txBody>
      </p:sp>
      <p:sp>
        <p:nvSpPr>
          <p:cNvPr id="1438738" name="Rectangle 18"/>
          <p:cNvSpPr>
            <a:spLocks noGrp="1" noChangeArrowheads="1"/>
          </p:cNvSpPr>
          <p:nvPr>
            <p:ph type="title"/>
          </p:nvPr>
        </p:nvSpPr>
        <p:spPr>
          <a:xfrm>
            <a:off x="1282700" y="358775"/>
            <a:ext cx="7089775" cy="868363"/>
          </a:xfrm>
        </p:spPr>
        <p:txBody>
          <a:bodyPr/>
          <a:lstStyle/>
          <a:p>
            <a:r>
              <a:rPr lang="zh-CN" altLang="en-US"/>
              <a:t>前  言</a:t>
            </a:r>
            <a:endParaRPr lang="zh-CN" altLang="en-US"/>
          </a:p>
        </p:txBody>
      </p:sp>
      <p:sp>
        <p:nvSpPr>
          <p:cNvPr id="1438739" name="Rectangle 19"/>
          <p:cNvSpPr>
            <a:spLocks noGrp="1" noChangeArrowheads="1"/>
          </p:cNvSpPr>
          <p:nvPr>
            <p:ph type="body" idx="1"/>
          </p:nvPr>
        </p:nvSpPr>
        <p:spPr/>
        <p:txBody>
          <a:bodyPr/>
          <a:lstStyle/>
          <a:p>
            <a:pPr indent="-301625" algn="just">
              <a:lnSpc>
                <a:spcPct val="120000"/>
              </a:lnSpc>
              <a:spcBef>
                <a:spcPct val="0"/>
              </a:spcBef>
              <a:buClrTx/>
              <a:buSzTx/>
              <a:buFontTx/>
              <a:buNone/>
            </a:pPr>
            <a:r>
              <a:rPr lang="en-US" altLang="zh-CN"/>
              <a:t>    </a:t>
            </a:r>
            <a:r>
              <a:rPr lang="zh-CN" altLang="en-US"/>
              <a:t>系统发生故障时进行主备倒换是提供系统可用性的一种重要方式。主备倒换会导致数据丢失。大部分丢失的数据可通过</a:t>
            </a:r>
            <a:r>
              <a:rPr lang="en-US" altLang="zh-CN"/>
              <a:t>HSB</a:t>
            </a:r>
            <a:r>
              <a:rPr lang="zh-CN" altLang="en-US"/>
              <a:t>（</a:t>
            </a:r>
            <a:r>
              <a:rPr lang="en-US" altLang="zh-CN"/>
              <a:t>Hot Standby</a:t>
            </a:r>
            <a:r>
              <a:rPr lang="zh-CN" altLang="en-US"/>
              <a:t>）提供的数据平滑过程恢复，对于无法恢复的数据，必须通过</a:t>
            </a:r>
            <a:r>
              <a:rPr lang="en-US" altLang="zh-CN"/>
              <a:t>GR</a:t>
            </a:r>
            <a:r>
              <a:rPr lang="zh-CN" altLang="en-US"/>
              <a:t>（</a:t>
            </a:r>
            <a:r>
              <a:rPr lang="en-US" altLang="zh-CN"/>
              <a:t>Graceful Restart</a:t>
            </a:r>
            <a:r>
              <a:rPr lang="zh-CN" altLang="en-US"/>
              <a:t>）功能修复。 </a:t>
            </a:r>
            <a:endParaRPr lang="zh-CN" altLang="en-US"/>
          </a:p>
          <a:p>
            <a:pPr indent="-301625"/>
            <a:endParaRPr lang="en-US" altLang="zh-CN"/>
          </a:p>
        </p:txBody>
      </p:sp>
      <p:pic>
        <p:nvPicPr>
          <p:cNvPr id="1438732" name="Picture 12" descr="前言 copy"/>
          <p:cNvPicPr>
            <a:picLocks noChangeAspect="1" noChangeArrowheads="1"/>
          </p:cNvPicPr>
          <p:nvPr/>
        </p:nvPicPr>
        <p:blipFill>
          <a:blip r:embed="rId1" cstate="print"/>
          <a:srcRect/>
          <a:stretch>
            <a:fillRect/>
          </a:stretch>
        </p:blipFill>
        <p:spPr bwMode="auto">
          <a:xfrm>
            <a:off x="695325" y="477838"/>
            <a:ext cx="615950" cy="6175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0D3A3F47-9C33-45CD-A8F8-9D781F3B366B}" type="slidenum">
              <a:rPr lang="en-US" altLang="zh-CN"/>
            </a:fld>
            <a:endParaRPr lang="en-US" altLang="zh-CN"/>
          </a:p>
        </p:txBody>
      </p:sp>
      <p:sp>
        <p:nvSpPr>
          <p:cNvPr id="1444871" name="Rectangle 7"/>
          <p:cNvSpPr>
            <a:spLocks noGrp="1" noChangeArrowheads="1"/>
          </p:cNvSpPr>
          <p:nvPr>
            <p:ph type="title"/>
          </p:nvPr>
        </p:nvSpPr>
        <p:spPr>
          <a:xfrm>
            <a:off x="1317625" y="339725"/>
            <a:ext cx="7054850" cy="868363"/>
          </a:xfrm>
        </p:spPr>
        <p:txBody>
          <a:bodyPr/>
          <a:lstStyle/>
          <a:p>
            <a:r>
              <a:rPr lang="zh-CN" altLang="en-US"/>
              <a:t>培训目标</a:t>
            </a:r>
            <a:endParaRPr lang="zh-CN" altLang="en-US"/>
          </a:p>
        </p:txBody>
      </p:sp>
      <p:sp>
        <p:nvSpPr>
          <p:cNvPr id="1444872" name="Rectangle 8"/>
          <p:cNvSpPr>
            <a:spLocks noGrp="1" noChangeArrowheads="1"/>
          </p:cNvSpPr>
          <p:nvPr>
            <p:ph type="body" idx="1"/>
          </p:nvPr>
        </p:nvSpPr>
        <p:spPr/>
        <p:txBody>
          <a:bodyPr/>
          <a:lstStyle/>
          <a:p>
            <a:pPr>
              <a:lnSpc>
                <a:spcPct val="160000"/>
              </a:lnSpc>
            </a:pPr>
            <a:r>
              <a:rPr lang="zh-CN" altLang="en-US"/>
              <a:t>学完本课程后，您应该能：</a:t>
            </a:r>
            <a:endParaRPr lang="zh-CN" altLang="en-US"/>
          </a:p>
          <a:p>
            <a:pPr lvl="1">
              <a:lnSpc>
                <a:spcPct val="160000"/>
              </a:lnSpc>
            </a:pPr>
            <a:r>
              <a:rPr lang="zh-CN" altLang="en-US"/>
              <a:t>掌握</a:t>
            </a:r>
            <a:r>
              <a:rPr lang="en-US" altLang="zh-CN"/>
              <a:t>NSF</a:t>
            </a:r>
            <a:r>
              <a:rPr lang="zh-CN" altLang="en-US"/>
              <a:t>技术的基本概念</a:t>
            </a:r>
            <a:endParaRPr lang="zh-CN" altLang="en-US"/>
          </a:p>
          <a:p>
            <a:pPr lvl="1">
              <a:lnSpc>
                <a:spcPct val="160000"/>
              </a:lnSpc>
            </a:pPr>
            <a:r>
              <a:rPr lang="zh-CN" altLang="en-US"/>
              <a:t>掌握</a:t>
            </a:r>
            <a:r>
              <a:rPr lang="en-US" altLang="zh-CN"/>
              <a:t>NSF</a:t>
            </a:r>
            <a:r>
              <a:rPr lang="zh-CN" altLang="en-US"/>
              <a:t>技术的基本原理</a:t>
            </a:r>
            <a:endParaRPr lang="zh-CN" altLang="en-US"/>
          </a:p>
          <a:p>
            <a:pPr lvl="1">
              <a:lnSpc>
                <a:spcPct val="160000"/>
              </a:lnSpc>
            </a:pPr>
            <a:endParaRPr lang="zh-CN" altLang="en-US"/>
          </a:p>
          <a:p>
            <a:pPr lvl="1">
              <a:lnSpc>
                <a:spcPct val="160000"/>
              </a:lnSpc>
              <a:buFont typeface="Wingdings" panose="05000000000000000000" pitchFamily="2" charset="2"/>
              <a:buNone/>
            </a:pPr>
            <a:endParaRPr lang="en-US" altLang="zh-CN"/>
          </a:p>
        </p:txBody>
      </p:sp>
      <p:pic>
        <p:nvPicPr>
          <p:cNvPr id="1444875" name="Picture 11" descr="目标"/>
          <p:cNvPicPr>
            <a:picLocks noChangeAspect="1" noChangeArrowheads="1"/>
          </p:cNvPicPr>
          <p:nvPr/>
        </p:nvPicPr>
        <p:blipFill>
          <a:blip r:embed="rId1" cstate="print"/>
          <a:srcRect/>
          <a:stretch>
            <a:fillRect/>
          </a:stretch>
        </p:blipFill>
        <p:spPr bwMode="auto">
          <a:xfrm>
            <a:off x="698500" y="465138"/>
            <a:ext cx="622300" cy="6223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A55F3369-D2CD-4947-9628-6CEEBBACF8AB}" type="slidenum">
              <a:rPr lang="en-US" altLang="zh-CN"/>
            </a:fld>
            <a:endParaRPr lang="en-US" altLang="zh-CN"/>
          </a:p>
        </p:txBody>
      </p:sp>
      <p:sp>
        <p:nvSpPr>
          <p:cNvPr id="1446914"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446915" name="Rectangle 3"/>
          <p:cNvSpPr>
            <a:spLocks noGrp="1" noChangeArrowheads="1"/>
          </p:cNvSpPr>
          <p:nvPr>
            <p:ph type="body" idx="1"/>
          </p:nvPr>
        </p:nvSpPr>
        <p:spPr>
          <a:xfrm>
            <a:off x="652463" y="1376363"/>
            <a:ext cx="7929562" cy="3343275"/>
          </a:xfrm>
        </p:spPr>
        <p:txBody>
          <a:bodyPr/>
          <a:lstStyle/>
          <a:p>
            <a:pPr marL="419100" indent="-149225">
              <a:buClr>
                <a:schemeClr val="tx1"/>
              </a:buClr>
              <a:buSzTx/>
            </a:pPr>
            <a:r>
              <a:rPr lang="en-US" altLang="zh-CN" b="1"/>
              <a:t>NSF</a:t>
            </a:r>
            <a:r>
              <a:rPr lang="zh-CN" altLang="en-US" b="1"/>
              <a:t>的基本概念</a:t>
            </a:r>
            <a:endParaRPr lang="zh-CN" altLang="en-US" b="1"/>
          </a:p>
          <a:p>
            <a:pPr marL="419100" indent="-149225">
              <a:buClr>
                <a:schemeClr val="tx1"/>
              </a:buClr>
              <a:buSzTx/>
            </a:pPr>
            <a:r>
              <a:rPr lang="en-US" altLang="zh-CN">
                <a:solidFill>
                  <a:schemeClr val="folHlink"/>
                </a:solidFill>
              </a:rPr>
              <a:t>NSF</a:t>
            </a:r>
            <a:r>
              <a:rPr lang="zh-CN" altLang="en-US">
                <a:solidFill>
                  <a:schemeClr val="folHlink"/>
                </a:solidFill>
              </a:rPr>
              <a:t>技术对系统的要求</a:t>
            </a:r>
            <a:endParaRPr lang="zh-CN" altLang="en-US">
              <a:solidFill>
                <a:schemeClr val="folHlink"/>
              </a:solidFill>
            </a:endParaRPr>
          </a:p>
          <a:p>
            <a:pPr marL="419100" indent="-149225">
              <a:buClr>
                <a:schemeClr val="tx1"/>
              </a:buClr>
              <a:buSzTx/>
            </a:pPr>
            <a:r>
              <a:rPr lang="zh-CN" altLang="en-US">
                <a:solidFill>
                  <a:schemeClr val="folHlink"/>
                </a:solidFill>
              </a:rPr>
              <a:t>冗余备份技术</a:t>
            </a:r>
            <a:endParaRPr lang="zh-CN" altLang="en-US">
              <a:solidFill>
                <a:schemeClr val="folHlink"/>
              </a:solidFill>
            </a:endParaRPr>
          </a:p>
          <a:p>
            <a:pPr marL="419100" indent="-149225">
              <a:buClr>
                <a:schemeClr val="tx1"/>
              </a:buClr>
              <a:buSzTx/>
            </a:pPr>
            <a:r>
              <a:rPr lang="en-US" altLang="zh-CN">
                <a:solidFill>
                  <a:schemeClr val="folHlink"/>
                </a:solidFill>
              </a:rPr>
              <a:t>HSB</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GR</a:t>
            </a:r>
            <a:r>
              <a:rPr lang="zh-CN" altLang="en-US">
                <a:solidFill>
                  <a:schemeClr val="folHlink"/>
                </a:solidFill>
              </a:rPr>
              <a:t>技术</a:t>
            </a:r>
            <a:endParaRPr lang="zh-CN" altLang="en-US">
              <a:solidFill>
                <a:schemeClr val="folHlink"/>
              </a:solidFill>
            </a:endParaRPr>
          </a:p>
        </p:txBody>
      </p:sp>
      <p:pic>
        <p:nvPicPr>
          <p:cNvPr id="1446931" name="Picture 19"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a:t>
            </a:r>
            <a:fld id="{DC5EE993-5539-4002-A0D9-AEA296104BF8}" type="slidenum">
              <a:rPr lang="en-US" altLang="zh-CN"/>
            </a:fld>
            <a:endParaRPr lang="en-US" altLang="zh-CN"/>
          </a:p>
        </p:txBody>
      </p:sp>
      <p:sp>
        <p:nvSpPr>
          <p:cNvPr id="1459214" name="Rectangle 14"/>
          <p:cNvSpPr>
            <a:spLocks noGrp="1" noChangeArrowheads="1"/>
          </p:cNvSpPr>
          <p:nvPr>
            <p:ph type="title"/>
          </p:nvPr>
        </p:nvSpPr>
        <p:spPr>
          <a:xfrm>
            <a:off x="641350" y="333375"/>
            <a:ext cx="7731125" cy="868363"/>
          </a:xfrm>
        </p:spPr>
        <p:txBody>
          <a:bodyPr/>
          <a:lstStyle/>
          <a:p>
            <a:r>
              <a:rPr lang="en-US" altLang="zh-CN"/>
              <a:t>NSF</a:t>
            </a:r>
            <a:r>
              <a:rPr lang="zh-CN" altLang="en-US"/>
              <a:t>的基本概念</a:t>
            </a:r>
            <a:endParaRPr lang="zh-CN" altLang="en-US"/>
          </a:p>
        </p:txBody>
      </p:sp>
      <p:sp>
        <p:nvSpPr>
          <p:cNvPr id="1459215" name="Rectangle 15"/>
          <p:cNvSpPr>
            <a:spLocks noGrp="1" noChangeArrowheads="1"/>
          </p:cNvSpPr>
          <p:nvPr>
            <p:ph type="body" idx="1"/>
          </p:nvPr>
        </p:nvSpPr>
        <p:spPr/>
        <p:txBody>
          <a:bodyPr/>
          <a:lstStyle/>
          <a:p>
            <a:pPr marL="273050"/>
            <a:r>
              <a:rPr lang="en-US" altLang="zh-CN" sz="2000"/>
              <a:t>NSF</a:t>
            </a:r>
            <a:r>
              <a:rPr lang="zh-CN" altLang="en-US" sz="2000"/>
              <a:t>（</a:t>
            </a:r>
            <a:r>
              <a:rPr lang="en-US" altLang="zh-CN" sz="2000"/>
              <a:t>None Stop Forwarding</a:t>
            </a:r>
            <a:r>
              <a:rPr lang="zh-CN" altLang="en-US" sz="2000"/>
              <a:t>，不间断转发）：是一项重要的高可靠性技术，它可以保证路由器控制层面出现故障时，数据转发仍然正常执行，从而保护网络上关键业务不受影响。</a:t>
            </a:r>
            <a:endParaRPr lang="zh-CN" altLang="en-US" sz="2000"/>
          </a:p>
          <a:p>
            <a:pPr marL="273050"/>
            <a:r>
              <a:rPr lang="zh-CN" altLang="en-US" sz="2000"/>
              <a:t>通常情况下，路由器故障后，其路由协议层面的邻居会检测到它们之间的邻居关系</a:t>
            </a:r>
            <a:r>
              <a:rPr lang="en-US" altLang="zh-CN" sz="2000"/>
              <a:t>Down</a:t>
            </a:r>
            <a:r>
              <a:rPr lang="zh-CN" altLang="en-US" sz="2000"/>
              <a:t>掉，然后过段时间再次</a:t>
            </a:r>
            <a:r>
              <a:rPr lang="en-US" altLang="zh-CN" sz="2000"/>
              <a:t>Up</a:t>
            </a:r>
            <a:r>
              <a:rPr lang="zh-CN" altLang="en-US" sz="2000"/>
              <a:t>，这个过程被称之为邻居关系震荡。这种邻居关系的震荡将最终导致路由震荡的出现，使得重启路由器在一段时间内出现路由黑洞或者导致邻居将数据业务从重启路由器处旁路，从而导致网络的可靠性大大降低。不间断转发技术的目标就是为了解决上述路由震荡的问题</a:t>
            </a:r>
            <a:endParaRPr lang="zh-CN" altLang="en-US" sz="2000"/>
          </a:p>
          <a:p>
            <a:pPr marL="273050"/>
            <a:endParaRPr lang="en-US" altLang="zh-CN"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A4E065A5-2054-4D5D-A32D-3580223019E0}" type="slidenum">
              <a:rPr lang="en-US" altLang="zh-CN"/>
            </a:fld>
            <a:endParaRPr lang="en-US" altLang="zh-CN"/>
          </a:p>
        </p:txBody>
      </p:sp>
      <p:sp>
        <p:nvSpPr>
          <p:cNvPr id="1573890"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573891" name="Rectangle 3"/>
          <p:cNvSpPr>
            <a:spLocks noGrp="1" noChangeArrowheads="1"/>
          </p:cNvSpPr>
          <p:nvPr>
            <p:ph type="body" idx="1"/>
          </p:nvPr>
        </p:nvSpPr>
        <p:spPr>
          <a:xfrm>
            <a:off x="652463" y="1376363"/>
            <a:ext cx="7929562" cy="3343275"/>
          </a:xfrm>
        </p:spPr>
        <p:txBody>
          <a:bodyPr/>
          <a:lstStyle/>
          <a:p>
            <a:pPr marL="419100" indent="-149225">
              <a:buClr>
                <a:schemeClr val="tx1"/>
              </a:buClr>
              <a:buSzTx/>
            </a:pPr>
            <a:r>
              <a:rPr lang="en-US" altLang="zh-CN">
                <a:solidFill>
                  <a:schemeClr val="folHlink"/>
                </a:solidFill>
              </a:rPr>
              <a:t>NSF</a:t>
            </a:r>
            <a:r>
              <a:rPr lang="zh-CN" altLang="en-US">
                <a:solidFill>
                  <a:schemeClr val="folHlink"/>
                </a:solidFill>
              </a:rPr>
              <a:t>的基本概念</a:t>
            </a:r>
            <a:endParaRPr lang="zh-CN" altLang="en-US">
              <a:solidFill>
                <a:schemeClr val="folHlink"/>
              </a:solidFill>
            </a:endParaRPr>
          </a:p>
          <a:p>
            <a:pPr marL="419100" indent="-149225">
              <a:buClr>
                <a:schemeClr val="tx1"/>
              </a:buClr>
              <a:buSzTx/>
            </a:pPr>
            <a:r>
              <a:rPr lang="en-US" altLang="zh-CN" b="1"/>
              <a:t>NSF</a:t>
            </a:r>
            <a:r>
              <a:rPr lang="zh-CN" altLang="en-US" b="1"/>
              <a:t>技术对系统的要求</a:t>
            </a:r>
            <a:endParaRPr lang="zh-CN" altLang="en-US" b="1"/>
          </a:p>
          <a:p>
            <a:pPr marL="419100" indent="-149225">
              <a:buClr>
                <a:schemeClr val="tx1"/>
              </a:buClr>
              <a:buSzTx/>
            </a:pPr>
            <a:r>
              <a:rPr lang="zh-CN" altLang="en-US">
                <a:solidFill>
                  <a:schemeClr val="folHlink"/>
                </a:solidFill>
              </a:rPr>
              <a:t>冗余备份技术</a:t>
            </a:r>
            <a:endParaRPr lang="zh-CN" altLang="en-US">
              <a:solidFill>
                <a:schemeClr val="folHlink"/>
              </a:solidFill>
            </a:endParaRPr>
          </a:p>
          <a:p>
            <a:pPr marL="419100" indent="-149225">
              <a:buClr>
                <a:schemeClr val="tx1"/>
              </a:buClr>
              <a:buSzTx/>
            </a:pPr>
            <a:r>
              <a:rPr lang="en-US" altLang="zh-CN">
                <a:solidFill>
                  <a:schemeClr val="folHlink"/>
                </a:solidFill>
              </a:rPr>
              <a:t>HSB</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GR</a:t>
            </a:r>
            <a:r>
              <a:rPr lang="zh-CN" altLang="en-US">
                <a:solidFill>
                  <a:schemeClr val="folHlink"/>
                </a:solidFill>
              </a:rPr>
              <a:t>技术</a:t>
            </a:r>
            <a:endParaRPr lang="zh-CN" altLang="en-US">
              <a:solidFill>
                <a:schemeClr val="folHlink"/>
              </a:solidFill>
            </a:endParaRPr>
          </a:p>
        </p:txBody>
      </p:sp>
      <p:pic>
        <p:nvPicPr>
          <p:cNvPr id="1573892" name="Picture 4"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a:t>
            </a:r>
            <a:fld id="{49D982A5-1FB7-4656-8555-15FA656EA2DA}" type="slidenum">
              <a:rPr lang="en-US" altLang="zh-CN"/>
            </a:fld>
            <a:endParaRPr lang="en-US" altLang="zh-CN"/>
          </a:p>
        </p:txBody>
      </p:sp>
      <p:sp>
        <p:nvSpPr>
          <p:cNvPr id="1549314" name="Rectangle 2"/>
          <p:cNvSpPr>
            <a:spLocks noGrp="1" noChangeArrowheads="1"/>
          </p:cNvSpPr>
          <p:nvPr>
            <p:ph type="title"/>
          </p:nvPr>
        </p:nvSpPr>
        <p:spPr>
          <a:xfrm>
            <a:off x="641350" y="333375"/>
            <a:ext cx="7731125" cy="868363"/>
          </a:xfrm>
        </p:spPr>
        <p:txBody>
          <a:bodyPr/>
          <a:lstStyle/>
          <a:p>
            <a:r>
              <a:rPr lang="en-US" altLang="zh-CN"/>
              <a:t>NSF</a:t>
            </a:r>
            <a:r>
              <a:rPr lang="zh-CN" altLang="en-US"/>
              <a:t>技术对系统的要求</a:t>
            </a:r>
            <a:endParaRPr lang="zh-CN" altLang="en-US"/>
          </a:p>
        </p:txBody>
      </p:sp>
      <p:sp>
        <p:nvSpPr>
          <p:cNvPr id="1549315" name="Rectangle 3"/>
          <p:cNvSpPr>
            <a:spLocks noGrp="1" noChangeArrowheads="1"/>
          </p:cNvSpPr>
          <p:nvPr>
            <p:ph type="body" idx="1"/>
          </p:nvPr>
        </p:nvSpPr>
        <p:spPr/>
        <p:txBody>
          <a:bodyPr/>
          <a:lstStyle/>
          <a:p>
            <a:pPr>
              <a:lnSpc>
                <a:spcPct val="130000"/>
              </a:lnSpc>
            </a:pPr>
            <a:r>
              <a:rPr lang="zh-CN" altLang="en-US" dirty="0"/>
              <a:t>硬件要求：系统双主控冗余配置，当主用主控板重启，备用主控板成为新的主板；分布式结构，数据转发和控制分离，有专门的线卡（接口板）用于数据转发。</a:t>
            </a:r>
            <a:endParaRPr lang="zh-CN" altLang="en-US" dirty="0"/>
          </a:p>
          <a:p>
            <a:pPr>
              <a:lnSpc>
                <a:spcPct val="130000"/>
              </a:lnSpc>
            </a:pPr>
            <a:r>
              <a:rPr lang="zh-CN" altLang="en-US" dirty="0"/>
              <a:t>系统软件要求：主板正常运行的过程中，会把配置信息、接口状态信息备份到备用板；主备倒换的时候，接口板不需要重启，接口保持</a:t>
            </a:r>
            <a:r>
              <a:rPr lang="en-US" altLang="zh-CN" dirty="0"/>
              <a:t>Up</a:t>
            </a:r>
            <a:r>
              <a:rPr lang="zh-CN" altLang="en-US" dirty="0"/>
              <a:t>，接口板转发表不撤销。</a:t>
            </a:r>
            <a:endParaRPr lang="zh-CN" altLang="en-US" dirty="0"/>
          </a:p>
          <a:p>
            <a:pPr>
              <a:lnSpc>
                <a:spcPct val="130000"/>
              </a:lnSpc>
            </a:pPr>
            <a:r>
              <a:rPr lang="zh-CN" altLang="en-US" dirty="0"/>
              <a:t>协议要求：要求各相关网络协议如路由协议</a:t>
            </a:r>
            <a:r>
              <a:rPr lang="en-US" altLang="zh-CN" dirty="0"/>
              <a:t>OSPF</a:t>
            </a:r>
            <a:r>
              <a:rPr lang="zh-CN" altLang="en-US" dirty="0"/>
              <a:t>、</a:t>
            </a:r>
            <a:r>
              <a:rPr lang="en-US" altLang="zh-CN" dirty="0"/>
              <a:t>IS-IS</a:t>
            </a:r>
            <a:r>
              <a:rPr lang="zh-CN" altLang="en-US" dirty="0"/>
              <a:t>、</a:t>
            </a:r>
            <a:r>
              <a:rPr lang="en-US" altLang="zh-CN" dirty="0"/>
              <a:t>BGP</a:t>
            </a:r>
            <a:r>
              <a:rPr lang="zh-CN" altLang="en-US" dirty="0"/>
              <a:t>以及其他协议如</a:t>
            </a:r>
            <a:r>
              <a:rPr lang="en-US" altLang="zh-CN" dirty="0"/>
              <a:t>LDP</a:t>
            </a:r>
            <a:r>
              <a:rPr lang="zh-CN" altLang="en-US" dirty="0"/>
              <a:t>、</a:t>
            </a:r>
            <a:r>
              <a:rPr lang="en-US" altLang="zh-CN" dirty="0"/>
              <a:t>RSVP</a:t>
            </a:r>
            <a:r>
              <a:rPr lang="zh-CN" altLang="en-US" dirty="0"/>
              <a:t>做扩</a:t>
            </a:r>
            <a:r>
              <a:rPr lang="zh-CN" altLang="en-US" dirty="0" smtClean="0"/>
              <a:t>展以具</a:t>
            </a:r>
            <a:r>
              <a:rPr lang="zh-CN" altLang="en-US" dirty="0"/>
              <a:t>备</a:t>
            </a:r>
            <a:r>
              <a:rPr lang="en-US" altLang="zh-CN" dirty="0"/>
              <a:t>GR</a:t>
            </a:r>
            <a:r>
              <a:rPr lang="zh-CN" altLang="en-US" dirty="0"/>
              <a:t>（</a:t>
            </a:r>
            <a:r>
              <a:rPr lang="en-US" altLang="zh-CN" dirty="0"/>
              <a:t>Graceful Restart</a:t>
            </a:r>
            <a:r>
              <a:rPr lang="zh-CN" altLang="en-US" dirty="0"/>
              <a:t>，优雅重启）能力。</a:t>
            </a:r>
            <a:endParaRPr lang="zh-CN" altLang="en-US" dirty="0"/>
          </a:p>
          <a:p>
            <a:pPr>
              <a:lnSpc>
                <a:spcPct val="130000"/>
              </a:lnSpc>
            </a:pP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a:t>
            </a:r>
            <a:fld id="{193BD959-B4E4-4F5E-9429-F1ADB614D410}" type="slidenum">
              <a:rPr lang="en-US" altLang="zh-CN"/>
            </a:fld>
            <a:endParaRPr lang="en-US" altLang="zh-CN"/>
          </a:p>
        </p:txBody>
      </p:sp>
      <p:sp>
        <p:nvSpPr>
          <p:cNvPr id="1575938"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575939" name="Rectangle 3"/>
          <p:cNvSpPr>
            <a:spLocks noGrp="1" noChangeArrowheads="1"/>
          </p:cNvSpPr>
          <p:nvPr>
            <p:ph type="body" idx="1"/>
          </p:nvPr>
        </p:nvSpPr>
        <p:spPr>
          <a:xfrm>
            <a:off x="652463" y="1376363"/>
            <a:ext cx="7929562" cy="3343275"/>
          </a:xfrm>
        </p:spPr>
        <p:txBody>
          <a:bodyPr/>
          <a:lstStyle/>
          <a:p>
            <a:pPr marL="419100" indent="-149225">
              <a:buClr>
                <a:schemeClr val="tx1"/>
              </a:buClr>
              <a:buSzTx/>
            </a:pPr>
            <a:r>
              <a:rPr lang="en-US" altLang="zh-CN">
                <a:solidFill>
                  <a:schemeClr val="folHlink"/>
                </a:solidFill>
              </a:rPr>
              <a:t>NSF</a:t>
            </a:r>
            <a:r>
              <a:rPr lang="zh-CN" altLang="en-US">
                <a:solidFill>
                  <a:schemeClr val="folHlink"/>
                </a:solidFill>
              </a:rPr>
              <a:t>的基本概念</a:t>
            </a:r>
            <a:endParaRPr lang="zh-CN" altLang="en-US">
              <a:solidFill>
                <a:schemeClr val="folHlink"/>
              </a:solidFill>
            </a:endParaRPr>
          </a:p>
          <a:p>
            <a:pPr marL="419100" indent="-149225">
              <a:buClr>
                <a:schemeClr val="tx1"/>
              </a:buClr>
              <a:buSzTx/>
            </a:pPr>
            <a:r>
              <a:rPr lang="en-US" altLang="zh-CN">
                <a:solidFill>
                  <a:schemeClr val="folHlink"/>
                </a:solidFill>
              </a:rPr>
              <a:t>NSF</a:t>
            </a:r>
            <a:r>
              <a:rPr lang="zh-CN" altLang="en-US">
                <a:solidFill>
                  <a:schemeClr val="folHlink"/>
                </a:solidFill>
              </a:rPr>
              <a:t>技术对系统的要求</a:t>
            </a:r>
            <a:endParaRPr lang="zh-CN" altLang="en-US">
              <a:solidFill>
                <a:schemeClr val="folHlink"/>
              </a:solidFill>
            </a:endParaRPr>
          </a:p>
          <a:p>
            <a:pPr marL="419100" indent="-149225">
              <a:buClr>
                <a:schemeClr val="tx1"/>
              </a:buClr>
              <a:buSzTx/>
            </a:pPr>
            <a:r>
              <a:rPr lang="zh-CN" altLang="en-US" b="1"/>
              <a:t>冗余备份技术</a:t>
            </a:r>
            <a:endParaRPr lang="zh-CN" altLang="en-US" b="1"/>
          </a:p>
          <a:p>
            <a:pPr marL="419100" indent="-149225">
              <a:buClr>
                <a:schemeClr val="tx1"/>
              </a:buClr>
              <a:buSzTx/>
            </a:pPr>
            <a:r>
              <a:rPr lang="en-US" altLang="zh-CN">
                <a:solidFill>
                  <a:schemeClr val="folHlink"/>
                </a:solidFill>
              </a:rPr>
              <a:t>HSB</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GR</a:t>
            </a:r>
            <a:r>
              <a:rPr lang="zh-CN" altLang="en-US">
                <a:solidFill>
                  <a:schemeClr val="folHlink"/>
                </a:solidFill>
              </a:rPr>
              <a:t>技术</a:t>
            </a:r>
            <a:endParaRPr lang="zh-CN" altLang="en-US">
              <a:solidFill>
                <a:schemeClr val="folHlink"/>
              </a:solidFill>
            </a:endParaRPr>
          </a:p>
        </p:txBody>
      </p:sp>
      <p:pic>
        <p:nvPicPr>
          <p:cNvPr id="1575940" name="Picture 4"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中文胶片模板">
  <a:themeElements>
    <a:clrScheme name="中文胶片模板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中文胶片模板">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中文胶片模板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中文胶片模板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中文胶片模板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中文胶片模板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中文胶片模板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99660A"/>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中文胶片模板</Template>
  <TotalTime>0</TotalTime>
  <Words>3796</Words>
  <Application>WPS 演示</Application>
  <PresentationFormat>全屏显示(4:3)</PresentationFormat>
  <Paragraphs>219</Paragraphs>
  <Slides>24</Slides>
  <Notes>23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24</vt:i4>
      </vt:variant>
    </vt:vector>
  </HeadingPairs>
  <TitlesOfParts>
    <vt:vector size="39" baseType="lpstr">
      <vt:lpstr>Arial</vt:lpstr>
      <vt:lpstr>宋体</vt:lpstr>
      <vt:lpstr>Wingdings</vt:lpstr>
      <vt:lpstr>华文细黑</vt:lpstr>
      <vt:lpstr>FrutigerNext LT Medium</vt:lpstr>
      <vt:lpstr>MS PGothic</vt:lpstr>
      <vt:lpstr>FrutigerNext LT Regular</vt:lpstr>
      <vt:lpstr>FrutigerNext LT Bold</vt:lpstr>
      <vt:lpstr>Segoe Print</vt:lpstr>
      <vt:lpstr>黑体</vt:lpstr>
      <vt:lpstr>Calibri</vt:lpstr>
      <vt:lpstr>微软雅黑</vt:lpstr>
      <vt:lpstr>Arial Unicode MS</vt:lpstr>
      <vt:lpstr>中文胶片模板</vt:lpstr>
      <vt:lpstr>1_自定义设计方案</vt:lpstr>
      <vt:lpstr>NSF技术</vt:lpstr>
      <vt:lpstr>PowerPoint 演示文稿</vt:lpstr>
      <vt:lpstr>前  言</vt:lpstr>
      <vt:lpstr>培训目标</vt:lpstr>
      <vt:lpstr>目  录</vt:lpstr>
      <vt:lpstr>NSF的基本概念</vt:lpstr>
      <vt:lpstr>目  录</vt:lpstr>
      <vt:lpstr>NSF技术对系统的要求</vt:lpstr>
      <vt:lpstr>目  录</vt:lpstr>
      <vt:lpstr>冗余备份技术</vt:lpstr>
      <vt:lpstr>目  录</vt:lpstr>
      <vt:lpstr>HSB技术</vt:lpstr>
      <vt:lpstr>HSB技术（续）</vt:lpstr>
      <vt:lpstr>目  录</vt:lpstr>
      <vt:lpstr>GR技术概述</vt:lpstr>
      <vt:lpstr>GR技术基本概念</vt:lpstr>
      <vt:lpstr>GR的工作过程</vt:lpstr>
      <vt:lpstr>GR的工作过程（续）</vt:lpstr>
      <vt:lpstr>GR的工作过程（续）</vt:lpstr>
      <vt:lpstr>GR的工作过程（续）</vt:lpstr>
      <vt:lpstr>支持GR的协议</vt:lpstr>
      <vt:lpstr>总  结</vt:lpstr>
      <vt:lpstr>华为职业认证通过者权益</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g69273</dc:creator>
  <cp:lastModifiedBy>Administrator</cp:lastModifiedBy>
  <cp:revision>33</cp:revision>
  <dcterms:created xsi:type="dcterms:W3CDTF">2010-03-15T03:11:00Z</dcterms:created>
  <dcterms:modified xsi:type="dcterms:W3CDTF">2021-01-11T01:46:44Z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(4)i6g/f1iRPcECBXFOiw4gZ7vJ55J3n8p3gTDsdhOAdVRyjiwXF08RyvlIg83L3CuPQh+uiydl_x000d_
Alwsm6eQizvJnFBIF7DLB3LE1jyARClGTzag7T65nTx3tD/gY3CKyg++KjGsdm5BzxN+WPHi_x000d_
TE9srrWVe8gdhxnVURTxZ3+iNHiG7IFH/16JgXdKk7VLBB0SGjfKNaagstmbTf0ZjTM2TeBL_x000d_
x0sYkTGLyEkEbQSE0s</vt:lpwstr>
  </property>
  <property fmtid="{D5CDD505-2E9C-101B-9397-08002B2CF9AE}" pid="3" name="_ms_pID_7253431">
    <vt:lpwstr>p+ypf0MN2VAkYiFUbapAdFqNkit5AO4Ac8YrAVqJiNdgIZUPxNtjHC_x000d_
mgPBcKAEVbdhuq8m4B6TcsNFN7KaSPCvPTLXx5Vgc2W9onPyO0MOItH+7DiWAOjEgWg2NkBE_x000d_
ry4Ud4oCxtkr78r9MIgYh2hb1NpxNOX1KObZ485Aw+oMzzxvSp15M4M1ugrwdeMxUlOgV0//_x000d_
y16j4v4xtNEr8+typf/UpdZdhVWf4ki5LAGX</vt:lpwstr>
  </property>
  <property fmtid="{D5CDD505-2E9C-101B-9397-08002B2CF9AE}" pid="4" name="_ms_pID_7253432">
    <vt:lpwstr>iB+e2B/Pi9zWVV/8wKDcaxxnwdtZHbTLdTM2_x000d_
QGAzsC/6dmkb0wVXjOQ+dgrA6ZBk+CN3yn6sr5cUjLEnfaiaiIqKnkIWR9Ky9N3A20SO69MY_x000d_
+Y6a5NaSIfAIjeIAdrLnDt3Rx4Th3cC8DuC1Cy9YwwkO2Rv4qt/8quz/zdnCkfd3mCu/ob1+_x000d_
vSaaCfa1Zd70z5kGsKjo4F1k6Sp4g1ihuP7LKjIJfpiR5KoR4vExhr</vt:lpwstr>
  </property>
  <property fmtid="{D5CDD505-2E9C-101B-9397-08002B2CF9AE}" pid="5" name="_ms_pID_7253433">
    <vt:lpwstr>XZ26ydUQb2gy6rYC4y_x000d_
c9cmExU1vpGigLL7G7n0wmwBW+ODFyvE4PWb1+YdJc+4NECrgQAuMgQ9EDWr3qeVdnwN1Q==</vt:lpwstr>
  </property>
  <property fmtid="{D5CDD505-2E9C-101B-9397-08002B2CF9AE}" pid="6" name="sflag">
    <vt:lpwstr>1364283930</vt:lpwstr>
  </property>
  <property fmtid="{D5CDD505-2E9C-101B-9397-08002B2CF9AE}" pid="7" name="KSOProductBuildVer">
    <vt:lpwstr>2052-11.1.0.10228</vt:lpwstr>
  </property>
</Properties>
</file>