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3"/>
    <p:sldMasterId id="2147483673" r:id="rId4"/>
    <p:sldMasterId id="2147483685" r:id="rId5"/>
  </p:sldMasterIdLst>
  <p:notesMasterIdLst>
    <p:notesMasterId r:id="rId7"/>
  </p:notesMasterIdLst>
  <p:handoutMasterIdLst>
    <p:handoutMasterId r:id="rId41"/>
  </p:handoutMasterIdLst>
  <p:sldIdLst>
    <p:sldId id="747" r:id="rId6"/>
    <p:sldId id="944" r:id="rId8"/>
    <p:sldId id="818" r:id="rId9"/>
    <p:sldId id="824" r:id="rId10"/>
    <p:sldId id="826" r:id="rId11"/>
    <p:sldId id="834" r:id="rId12"/>
    <p:sldId id="897" r:id="rId13"/>
    <p:sldId id="898" r:id="rId14"/>
    <p:sldId id="899" r:id="rId15"/>
    <p:sldId id="919" r:id="rId16"/>
    <p:sldId id="900" r:id="rId17"/>
    <p:sldId id="901" r:id="rId18"/>
    <p:sldId id="902" r:id="rId19"/>
    <p:sldId id="903" r:id="rId20"/>
    <p:sldId id="904" r:id="rId21"/>
    <p:sldId id="905" r:id="rId22"/>
    <p:sldId id="906" r:id="rId23"/>
    <p:sldId id="907" r:id="rId24"/>
    <p:sldId id="908" r:id="rId25"/>
    <p:sldId id="920" r:id="rId26"/>
    <p:sldId id="909" r:id="rId27"/>
    <p:sldId id="910" r:id="rId28"/>
    <p:sldId id="911" r:id="rId29"/>
    <p:sldId id="912" r:id="rId30"/>
    <p:sldId id="913" r:id="rId31"/>
    <p:sldId id="921" r:id="rId32"/>
    <p:sldId id="914" r:id="rId33"/>
    <p:sldId id="915" r:id="rId34"/>
    <p:sldId id="916" r:id="rId35"/>
    <p:sldId id="917" r:id="rId36"/>
    <p:sldId id="918" r:id="rId37"/>
    <p:sldId id="832" r:id="rId38"/>
    <p:sldId id="922" r:id="rId39"/>
    <p:sldId id="815" r:id="rId40"/>
  </p:sldIdLst>
  <p:sldSz cx="9144000" cy="6858000" type="screen4x3"/>
  <p:notesSz cx="7099300" cy="10234295"/>
  <p:defaultTextStyle>
    <a:defPPr>
      <a:defRPr lang="zh-CN"/>
    </a:defPPr>
    <a:lvl1pPr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1pPr>
    <a:lvl2pPr marL="457200"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2pPr>
    <a:lvl3pPr marL="914400"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3pPr>
    <a:lvl4pPr marL="1371600"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4pPr>
    <a:lvl5pPr marL="1828800" algn="l" rtl="0" fontAlgn="t">
      <a:spcBef>
        <a:spcPct val="0"/>
      </a:spcBef>
      <a:spcAft>
        <a:spcPct val="0"/>
      </a:spcAft>
      <a:defRPr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华文细黑" panose="0201060004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oop" initials=""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2FDB2607-1784-4EEB-B798-7EB5836EED8A}">
        <p14:showMediaCtrls xmlns:p14="http://schemas.microsoft.com/office/powerpoint/2010/main" val="1"/>
      </p:ext>
    </p:extLst>
  </p:showPr>
  <p:clrMru>
    <a:srgbClr val="777777"/>
    <a:srgbClr val="FFC5B7"/>
    <a:srgbClr val="8EC6E2"/>
    <a:srgbClr val="AED6EA"/>
    <a:srgbClr val="52A7D2"/>
    <a:srgbClr val="800000"/>
    <a:srgbClr val="006699"/>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21" autoAdjust="0"/>
    <p:restoredTop sz="89571" autoAdjust="0"/>
  </p:normalViewPr>
  <p:slideViewPr>
    <p:cSldViewPr snapToGrid="0">
      <p:cViewPr varScale="1">
        <p:scale>
          <a:sx n="76" d="100"/>
          <a:sy n="76" d="100"/>
        </p:scale>
        <p:origin x="-1650" y="-90"/>
      </p:cViewPr>
      <p:guideLst>
        <p:guide orient="horz" pos="641"/>
        <p:guide pos="4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844"/>
    </p:cViewPr>
  </p:sorterViewPr>
  <p:notesViewPr>
    <p:cSldViewPr snapToGrid="0">
      <p:cViewPr varScale="1">
        <p:scale>
          <a:sx n="58" d="100"/>
          <a:sy n="58" d="100"/>
        </p:scale>
        <p:origin x="-2748" y="-7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ea typeface="宋体" panose="02010600030101010101" pitchFamily="2" charset="-122"/>
              </a:defRPr>
            </a:lvl1pPr>
          </a:lstStyle>
          <a:p>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ea typeface="宋体" panose="02010600030101010101" pitchFamily="2" charset="-122"/>
              </a:defRPr>
            </a:lvl1pPr>
          </a:lstStyle>
          <a:p>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ea typeface="宋体" panose="02010600030101010101" pitchFamily="2" charset="-122"/>
              </a:defRPr>
            </a:lvl1pPr>
          </a:lstStyle>
          <a:p>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ea typeface="宋体" panose="02010600030101010101" pitchFamily="2" charset="-122"/>
              </a:defRPr>
            </a:lvl1pPr>
          </a:lstStyle>
          <a:p>
            <a:fld id="{6E79CDCB-E113-4EF6-80FC-B3A8F957B53C}" type="slidenum">
              <a:rPr lang="en-US" altLang="zh-CN"/>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4"/>
          <p:cNvSpPr>
            <a:spLocks noGrp="1" noRot="1" noChangeAspect="1" noChangeArrowheads="1" noTextEdit="1"/>
          </p:cNvSpPr>
          <p:nvPr>
            <p:ph type="sldImg" idx="2"/>
          </p:nvPr>
        </p:nvSpPr>
        <p:spPr bwMode="auto">
          <a:xfrm>
            <a:off x="1144800" y="1047600"/>
            <a:ext cx="4572000" cy="3429000"/>
          </a:xfrm>
          <a:prstGeom prst="rect">
            <a:avLst/>
          </a:prstGeom>
          <a:noFill/>
          <a:ln w="9525">
            <a:solidFill>
              <a:srgbClr val="000000"/>
            </a:solidFill>
            <a:miter lim="800000"/>
          </a:ln>
          <a:effectLst/>
        </p:spPr>
      </p:sp>
      <p:sp>
        <p:nvSpPr>
          <p:cNvPr id="14341" name="Rectangle 5"/>
          <p:cNvSpPr>
            <a:spLocks noGrp="1" noChangeArrowheads="1"/>
          </p:cNvSpPr>
          <p:nvPr>
            <p:ph type="body" sz="quarter" idx="3"/>
          </p:nvPr>
        </p:nvSpPr>
        <p:spPr bwMode="auto">
          <a:xfrm>
            <a:off x="1144800" y="4644000"/>
            <a:ext cx="4572000" cy="4114800"/>
          </a:xfrm>
          <a:prstGeom prst="rect">
            <a:avLst/>
          </a:prstGeom>
          <a:noFill/>
          <a:ln w="9525">
            <a:noFill/>
            <a:miter lim="800000"/>
          </a:ln>
          <a:effectLst/>
        </p:spPr>
        <p:txBody>
          <a:bodyPr vert="horz" wrap="square" lIns="96791" tIns="48396" rIns="96791" bIns="48396"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Tree>
  </p:cSld>
  <p:clrMap bg1="lt1" tx1="dk1" bg2="lt2" tx2="dk2" accent1="accent1" accent2="accent2" accent3="accent3" accent4="accent4" accent5="accent5" accent6="accent6" hlink="hlink" folHlink="folHlink"/>
  <p:hf sldNum="0" hdr="0" ftr="0" dt="0"/>
  <p:notesStyle>
    <a:lvl1pPr algn="l" rtl="0" fontAlgn="base">
      <a:lnSpc>
        <a:spcPct val="125000"/>
      </a:lnSpc>
      <a:spcBef>
        <a:spcPct val="0"/>
      </a:spcBef>
      <a:spcAft>
        <a:spcPts val="300"/>
      </a:spcAft>
      <a:buSzPct val="70000"/>
      <a:buFont typeface="Wingdings" panose="05000000000000000000" pitchFamily="2" charset="2"/>
      <a:tabLst>
        <a:tab pos="990600" algn="l"/>
      </a:tabLst>
      <a:defRPr sz="1200" kern="1200">
        <a:solidFill>
          <a:schemeClr val="tx1"/>
        </a:solidFill>
        <a:latin typeface="FrutigerNext LT Regular" pitchFamily="34" charset="0"/>
        <a:ea typeface="华文细黑" panose="02010600040101010101" pitchFamily="2" charset="-122"/>
        <a:cs typeface="+mn-cs"/>
      </a:defRPr>
    </a:lvl1pPr>
    <a:lvl2pPr marL="535305" indent="-180975" algn="l" rtl="0" fontAlgn="base">
      <a:lnSpc>
        <a:spcPct val="125000"/>
      </a:lnSpc>
      <a:spcBef>
        <a:spcPct val="0"/>
      </a:spcBef>
      <a:spcAft>
        <a:spcPts val="300"/>
      </a:spcAft>
      <a:buSzPct val="50000"/>
      <a:buFont typeface="Wingdings" panose="05000000000000000000" pitchFamily="2" charset="2"/>
      <a:buChar char="l"/>
      <a:tabLst>
        <a:tab pos="990600" algn="l"/>
      </a:tabLst>
      <a:defRPr sz="1100" kern="1200">
        <a:solidFill>
          <a:schemeClr val="tx1"/>
        </a:solidFill>
        <a:latin typeface="FrutigerNext LT Regular" pitchFamily="34" charset="0"/>
        <a:ea typeface="华文细黑" panose="02010600040101010101" pitchFamily="2" charset="-122"/>
        <a:cs typeface="+mn-cs"/>
      </a:defRPr>
    </a:lvl2pPr>
    <a:lvl3pPr marL="990600" indent="-180975" algn="l" rtl="0" fontAlgn="base">
      <a:lnSpc>
        <a:spcPct val="125000"/>
      </a:lnSpc>
      <a:spcBef>
        <a:spcPct val="0"/>
      </a:spcBef>
      <a:spcAft>
        <a:spcPts val="300"/>
      </a:spcAft>
      <a:buSzPct val="50000"/>
      <a:buFont typeface="Wingdings" panose="05000000000000000000" pitchFamily="2" charset="2"/>
      <a:buChar char="n"/>
      <a:tabLst>
        <a:tab pos="990600" algn="l"/>
      </a:tabLst>
      <a:defRPr sz="1100" kern="1200">
        <a:solidFill>
          <a:schemeClr val="tx1"/>
        </a:solidFill>
        <a:latin typeface="FrutigerNext LT Regular" pitchFamily="34" charset="0"/>
        <a:ea typeface="华文细黑" panose="02010600040101010101" pitchFamily="2" charset="-122"/>
        <a:cs typeface="+mn-cs"/>
      </a:defRPr>
    </a:lvl3pPr>
    <a:lvl4pPr marL="1371600" algn="l" rtl="0" fontAlgn="base">
      <a:lnSpc>
        <a:spcPct val="125000"/>
      </a:lnSpc>
      <a:spcBef>
        <a:spcPct val="30000"/>
      </a:spcBef>
      <a:spcAft>
        <a:spcPts val="300"/>
      </a:spcAft>
      <a:buChar char="•"/>
      <a:tabLst>
        <a:tab pos="990600" algn="l"/>
      </a:tabLst>
      <a:defRPr sz="1100" kern="1200">
        <a:solidFill>
          <a:schemeClr val="tx1"/>
        </a:solidFill>
        <a:latin typeface="FrutigerNext LT Regular" pitchFamily="34" charset="0"/>
        <a:ea typeface="华文细黑" panose="02010600040101010101" pitchFamily="2" charset="-122"/>
        <a:cs typeface="+mn-cs"/>
      </a:defRPr>
    </a:lvl4pPr>
    <a:lvl5pPr marL="1828800" algn="l" rtl="0" fontAlgn="base">
      <a:lnSpc>
        <a:spcPct val="125000"/>
      </a:lnSpc>
      <a:spcBef>
        <a:spcPct val="30000"/>
      </a:spcBef>
      <a:spcAft>
        <a:spcPts val="300"/>
      </a:spcAft>
      <a:tabLst>
        <a:tab pos="990600" algn="l"/>
      </a:tabLst>
      <a:defRPr sz="1100" kern="1200">
        <a:solidFill>
          <a:schemeClr val="tx1"/>
        </a:solidFill>
        <a:latin typeface="FrutigerNext LT Regular"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5"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83" name="Rectangle 3"/>
          <p:cNvSpPr>
            <a:spLocks noGrp="1" noChangeArrowheads="1"/>
          </p:cNvSpPr>
          <p:nvPr>
            <p:ph type="body" idx="1"/>
          </p:nvPr>
        </p:nvSpPr>
        <p:spPr/>
        <p:txBody>
          <a:bodyPr>
            <a:normAutofit/>
          </a:bodyPr>
          <a:lstStyle/>
          <a:p>
            <a:endParaRPr lang="zh-CN" altLang="en-US"/>
          </a:p>
        </p:txBody>
      </p:sp>
      <p:sp>
        <p:nvSpPr>
          <p:cNvPr id="8" name="幻灯片图像占位符 7"/>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027"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1" name="Rectangle 3"/>
          <p:cNvSpPr>
            <a:spLocks noGrp="1" noChangeArrowheads="1"/>
          </p:cNvSpPr>
          <p:nvPr>
            <p:ph type="body" idx="1"/>
          </p:nvPr>
        </p:nvSpPr>
        <p:spPr/>
        <p:txBody>
          <a:bodyPr>
            <a:normAutofit/>
          </a:bodyPr>
          <a:lstStyle/>
          <a:p>
            <a:endParaRPr lang="en-US" altLang="zh-CN" dirty="0"/>
          </a:p>
        </p:txBody>
      </p:sp>
      <p:sp>
        <p:nvSpPr>
          <p:cNvPr id="8" name="幻灯片图像占位符 7"/>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219"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7"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5" name="Rectangle 3"/>
          <p:cNvSpPr>
            <a:spLocks noGrp="1" noChangeArrowheads="1"/>
          </p:cNvSpPr>
          <p:nvPr>
            <p:ph type="body" idx="1"/>
          </p:nvPr>
        </p:nvSpPr>
        <p:spPr/>
        <p:txBody>
          <a:bodyPr>
            <a:normAutofit/>
          </a:bodyPr>
          <a:lstStyle/>
          <a:p>
            <a:endParaRPr lang="zh-CN" altLang="en-US"/>
          </a:p>
        </p:txBody>
      </p:sp>
      <p:sp>
        <p:nvSpPr>
          <p:cNvPr id="8" name="幻灯片图像占位符 7"/>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3"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9"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7"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03"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6" name="Rectangle 4"/>
          <p:cNvSpPr>
            <a:spLocks noGrp="1" noChangeArrowheads="1"/>
          </p:cNvSpPr>
          <p:nvPr>
            <p:ph type="body" idx="1"/>
          </p:nvPr>
        </p:nvSpPr>
        <p:spPr/>
        <p:txBody>
          <a:bodyPr>
            <a:normAutofit/>
          </a:bodyPr>
          <a:lstStyle/>
          <a:p>
            <a:endParaRPr lang="en-US" altLang="zh-CN"/>
          </a:p>
        </p:txBody>
      </p:sp>
      <p:sp>
        <p:nvSpPr>
          <p:cNvPr id="8" name="幻灯片图像占位符 7"/>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a:xfrm>
            <a:off x="4021294" y="9721106"/>
            <a:ext cx="3076363" cy="511731"/>
          </a:xfrm>
          <a:prstGeom prst="rect">
            <a:avLst/>
          </a:prstGeom>
        </p:spPr>
        <p:txBody>
          <a:bodyPr lIns="99048" tIns="49524" rIns="99048" bIns="49524"/>
          <a:lstStyle/>
          <a:p>
            <a:fld id="{02B847E7-F35C-4FDE-BB78-ECDA2AAAE64F}"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20" name="Rectangle 4"/>
          <p:cNvSpPr>
            <a:spLocks noGrp="1" noChangeArrowheads="1"/>
          </p:cNvSpPr>
          <p:nvPr>
            <p:ph type="body" idx="1"/>
          </p:nvPr>
        </p:nvSpPr>
        <p:spPr/>
        <p:txBody>
          <a:bodyPr>
            <a:normAutofit/>
          </a:bodyPr>
          <a:lstStyle/>
          <a:p>
            <a:endParaRPr lang="en-US" altLang="zh-CN" dirty="0"/>
          </a:p>
        </p:txBody>
      </p:sp>
      <p:sp>
        <p:nvSpPr>
          <p:cNvPr id="8" name="幻灯片图像占位符 7"/>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1"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9" name="Rectangle 3"/>
          <p:cNvSpPr>
            <a:spLocks noGrp="1" noChangeArrowheads="1"/>
          </p:cNvSpPr>
          <p:nvPr>
            <p:ph type="body" idx="1"/>
          </p:nvPr>
        </p:nvSpPr>
        <p:spPr/>
        <p:txBody>
          <a:bodyPr>
            <a:normAutofit/>
          </a:bodyPr>
          <a:lstStyle/>
          <a:p>
            <a:endParaRPr lang="zh-CN" altLang="en-US" dirty="0"/>
          </a:p>
        </p:txBody>
      </p:sp>
      <p:sp>
        <p:nvSpPr>
          <p:cNvPr id="8" name="幻灯片图像占位符 7"/>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p:cNvSpPr>
            <a:spLocks noGrp="1" noRot="1" noChangeAspect="1"/>
          </p:cNvSpPr>
          <p:nvPr>
            <p:ph type="sldImg"/>
          </p:nvPr>
        </p:nvSpPr>
        <p:spPr/>
      </p:sp>
      <p:sp>
        <p:nvSpPr>
          <p:cNvPr id="8" name="备注占位符 7"/>
          <p:cNvSpPr>
            <a:spLocks noGrp="1"/>
          </p:cNvSpPr>
          <p:nvPr>
            <p:ph type="body" idx="1"/>
          </p:nvPr>
        </p:nvSpPr>
        <p:spPr/>
        <p:txBody>
          <a:bodyPr>
            <a:normAutofit/>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466370" name="Picture 2"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p:spPr>
      </p:pic>
      <p:pic>
        <p:nvPicPr>
          <p:cNvPr id="1466371" name="Picture 3"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p:spPr>
      </p:pic>
      <p:sp>
        <p:nvSpPr>
          <p:cNvPr id="1466372" name="Rectangle 4"/>
          <p:cNvSpPr>
            <a:spLocks noGrp="1" noChangeArrowheads="1"/>
          </p:cNvSpPr>
          <p:nvPr>
            <p:ph type="ctrTitle" sz="quarter"/>
          </p:nvPr>
        </p:nvSpPr>
        <p:spPr>
          <a:xfrm>
            <a:off x="647700" y="1392238"/>
            <a:ext cx="5303838" cy="1666875"/>
          </a:xfrm>
        </p:spPr>
        <p:txBody>
          <a:bodyPr/>
          <a:lstStyle>
            <a:lvl1pPr>
              <a:defRPr sz="4000">
                <a:solidFill>
                  <a:schemeClr val="bg1"/>
                </a:solidFill>
              </a:defRPr>
            </a:lvl1pPr>
          </a:lstStyle>
          <a:p>
            <a:r>
              <a:rPr lang="zh-CN" altLang="en-US"/>
              <a:t>单击此处编辑母版标题样式</a:t>
            </a:r>
            <a:endParaRPr lang="zh-CN" altLang="en-US"/>
          </a:p>
        </p:txBody>
      </p:sp>
      <p:sp>
        <p:nvSpPr>
          <p:cNvPr id="1466375" name="Text Box 7"/>
          <p:cNvSpPr txBox="1">
            <a:spLocks noChangeArrowheads="1"/>
          </p:cNvSpPr>
          <p:nvPr/>
        </p:nvSpPr>
        <p:spPr bwMode="auto">
          <a:xfrm>
            <a:off x="7224713" y="4094163"/>
            <a:ext cx="1333500" cy="261937"/>
          </a:xfrm>
          <a:prstGeom prst="rect">
            <a:avLst/>
          </a:prstGeom>
          <a:noFill/>
          <a:ln w="9525">
            <a:noFill/>
            <a:miter lim="800000"/>
          </a:ln>
        </p:spPr>
        <p:txBody>
          <a:bodyPr wrap="none" lIns="80101" tIns="40052" rIns="80101" bIns="40052">
            <a:spAutoFit/>
          </a:bodyPr>
          <a:lstStyle/>
          <a:p>
            <a:pPr defTabSz="802005" eaLnBrk="0" fontAlgn="base" hangingPunct="0"/>
            <a:r>
              <a:rPr lang="en-US" altLang="zh-CN" sz="1200">
                <a:solidFill>
                  <a:schemeClr val="bg1"/>
                </a:solidFill>
                <a:latin typeface="FrutigerNext LT Regular" pitchFamily="34" charset="0"/>
                <a:ea typeface="MS PGothic" panose="020B0600070205080204" pitchFamily="34" charset="-128"/>
              </a:rPr>
              <a:t>www.huawei.com</a:t>
            </a:r>
            <a:endParaRPr lang="en-US" altLang="zh-CN" sz="1200">
              <a:solidFill>
                <a:schemeClr val="bg1"/>
              </a:solidFill>
              <a:latin typeface="FrutigerNext LT Regular" pitchFamily="34" charset="0"/>
              <a:ea typeface="MS PGothic" panose="020B0600070205080204" pitchFamily="34" charset="-128"/>
            </a:endParaRPr>
          </a:p>
        </p:txBody>
      </p:sp>
      <p:sp>
        <p:nvSpPr>
          <p:cNvPr id="1466378" name="Rectangle 10"/>
          <p:cNvSpPr>
            <a:spLocks noGrp="1" noChangeArrowheads="1"/>
          </p:cNvSpPr>
          <p:nvPr>
            <p:ph type="dt" sz="quarter" idx="2"/>
          </p:nvPr>
        </p:nvSpPr>
        <p:spPr bwMode="auto">
          <a:xfrm>
            <a:off x="684213" y="282575"/>
            <a:ext cx="2132012" cy="474663"/>
          </a:xfrm>
          <a:prstGeom prst="rect">
            <a:avLst/>
          </a:prstGeom>
          <a:noFill/>
          <a:ln>
            <a:miter lim="800000"/>
          </a:ln>
        </p:spPr>
        <p:txBody>
          <a:bodyPr vert="horz" wrap="square" lIns="80114" tIns="40058" rIns="80114" bIns="40058" numCol="1" anchor="t" anchorCtr="0" compatLnSpc="1"/>
          <a:lstStyle>
            <a:lvl1pPr defTabSz="802005" eaLnBrk="0" fontAlgn="base" hangingPunct="0">
              <a:defRPr sz="1300">
                <a:latin typeface="+mn-lt"/>
                <a:ea typeface="MS PGothic" panose="020B0600070205080204" pitchFamily="34" charset="-128"/>
              </a:defRPr>
            </a:lvl1pPr>
          </a:lstStyle>
          <a:p>
            <a:endParaRPr lang="en-US" altLang="zh-CN"/>
          </a:p>
        </p:txBody>
      </p:sp>
      <p:sp>
        <p:nvSpPr>
          <p:cNvPr id="1466382" name="Rectangle 14"/>
          <p:cNvSpPr>
            <a:spLocks noChangeArrowheads="1"/>
          </p:cNvSpPr>
          <p:nvPr/>
        </p:nvSpPr>
        <p:spPr bwMode="auto">
          <a:xfrm>
            <a:off x="655638" y="6207125"/>
            <a:ext cx="4819067" cy="265552"/>
          </a:xfrm>
          <a:prstGeom prst="rect">
            <a:avLst/>
          </a:prstGeom>
          <a:noFill/>
          <a:ln w="9525" algn="ctr">
            <a:noFill/>
            <a:miter lim="800000"/>
          </a:ln>
          <a:effectLst/>
        </p:spPr>
        <p:txBody>
          <a:bodyPr wrap="none" lIns="80101" tIns="40052" rIns="80101" bIns="40052">
            <a:spAutoFit/>
          </a:bodyPr>
          <a:lstStyle/>
          <a:p>
            <a:pPr defTabSz="802005" eaLnBrk="0" fontAlgn="base" hangingPunct="0"/>
            <a:r>
              <a:rPr lang="en-US" altLang="zh-CN" sz="1200" dirty="0">
                <a:latin typeface="FrutigerNext LT Bold" pitchFamily="1" charset="0"/>
                <a:ea typeface="MS PGothic" panose="020B0600070205080204" pitchFamily="34" charset="-128"/>
              </a:rPr>
              <a:t>Copyright © </a:t>
            </a:r>
            <a:r>
              <a:rPr lang="en-US" altLang="zh-CN" sz="1200" dirty="0" smtClean="0">
                <a:latin typeface="FrutigerNext LT Bold" pitchFamily="1" charset="0"/>
                <a:ea typeface="MS PGothic" panose="020B0600070205080204" pitchFamily="34" charset="-128"/>
              </a:rPr>
              <a:t>2012 </a:t>
            </a:r>
            <a:r>
              <a:rPr lang="en-US" altLang="zh-CN" sz="1200" dirty="0">
                <a:latin typeface="FrutigerNext LT Bold" pitchFamily="1" charset="0"/>
                <a:ea typeface="MS PGothic" panose="020B0600070205080204" pitchFamily="34" charset="-128"/>
              </a:rPr>
              <a:t>Huawei Technologies Co., Ltd. All rights reserved. </a:t>
            </a:r>
            <a:endParaRPr lang="en-US" altLang="zh-CN" sz="1200" dirty="0">
              <a:latin typeface="FrutigerNext LT Bold" pitchFamily="1" charset="0"/>
              <a:ea typeface="MS PGothic" panose="020B0600070205080204" pitchFamily="34" charset="-128"/>
            </a:endParaRPr>
          </a:p>
        </p:txBody>
      </p:sp>
      <p:sp>
        <p:nvSpPr>
          <p:cNvPr id="1466384" name="Text Box 16"/>
          <p:cNvSpPr txBox="1">
            <a:spLocks noChangeArrowheads="1"/>
          </p:cNvSpPr>
          <p:nvPr/>
        </p:nvSpPr>
        <p:spPr bwMode="auto">
          <a:xfrm>
            <a:off x="-1968500" y="1322388"/>
            <a:ext cx="1968500" cy="3752850"/>
          </a:xfrm>
          <a:prstGeom prst="rect">
            <a:avLst/>
          </a:prstGeom>
          <a:noFill/>
          <a:ln w="9525" algn="ctr">
            <a:noFill/>
            <a:miter lim="800000"/>
          </a:ln>
          <a:effectLst/>
        </p:spPr>
        <p:txBody>
          <a:bodyPr lIns="80139" tIns="40069" rIns="80139" bIns="40069">
            <a:spAutoFit/>
          </a:bodyPr>
          <a:lstStyle/>
          <a:p>
            <a:pPr algn="r" defTabSz="802005" eaLnBrk="0" fontAlgn="base" hangingPunct="0">
              <a:lnSpc>
                <a:spcPct val="125000"/>
              </a:lnSpc>
            </a:pPr>
            <a:r>
              <a:rPr lang="zh-CN" altLang="en-US" sz="1100">
                <a:solidFill>
                  <a:schemeClr val="bg1"/>
                </a:solidFill>
              </a:rPr>
              <a:t>英文标题</a:t>
            </a:r>
            <a:r>
              <a:rPr lang="en-US" altLang="zh-CN" sz="1100">
                <a:solidFill>
                  <a:schemeClr val="bg1"/>
                </a:solidFill>
              </a:rPr>
              <a:t>:40-47pt  </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副标题</a:t>
            </a:r>
            <a:r>
              <a:rPr lang="en-US" altLang="zh-CN" sz="1100">
                <a:solidFill>
                  <a:schemeClr val="bg1"/>
                </a:solidFill>
              </a:rPr>
              <a:t>:26-30pt</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字体颜色</a:t>
            </a:r>
            <a:r>
              <a:rPr lang="en-US" altLang="zh-CN" sz="1100">
                <a:solidFill>
                  <a:schemeClr val="bg1"/>
                </a:solidFill>
              </a:rPr>
              <a:t>:</a:t>
            </a:r>
            <a:r>
              <a:rPr lang="zh-CN" altLang="en-US" sz="1100">
                <a:solidFill>
                  <a:schemeClr val="bg1"/>
                </a:solidFill>
              </a:rPr>
              <a:t>反白</a:t>
            </a:r>
            <a:endParaRPr lang="zh-CN" altLang="en-US" sz="1100">
              <a:solidFill>
                <a:schemeClr val="bg1"/>
              </a:solidFill>
            </a:endParaRPr>
          </a:p>
          <a:p>
            <a:pPr algn="r" defTabSz="802005" eaLnBrk="0" fontAlgn="base" hangingPunct="0">
              <a:lnSpc>
                <a:spcPct val="125000"/>
              </a:lnSpc>
            </a:pPr>
            <a:r>
              <a:rPr lang="zh-CN" altLang="en-US" sz="1100">
                <a:solidFill>
                  <a:schemeClr val="bg1"/>
                </a:solidFill>
              </a:rPr>
              <a:t>内部使用字体 </a:t>
            </a:r>
            <a:r>
              <a:rPr lang="en-US" altLang="zh-CN" sz="1100">
                <a:solidFill>
                  <a:schemeClr val="bg1"/>
                </a:solidFill>
              </a:rPr>
              <a:t>:</a:t>
            </a:r>
            <a:endParaRPr lang="en-US" altLang="zh-CN" sz="1100">
              <a:solidFill>
                <a:schemeClr val="bg1"/>
              </a:solidFill>
            </a:endParaRPr>
          </a:p>
          <a:p>
            <a:pPr algn="r" defTabSz="802005" eaLnBrk="0" fontAlgn="base" hangingPunct="0">
              <a:lnSpc>
                <a:spcPct val="125000"/>
              </a:lnSpc>
            </a:pPr>
            <a:r>
              <a:rPr lang="en-US" altLang="zh-CN" sz="1100">
                <a:solidFill>
                  <a:schemeClr val="bg1"/>
                </a:solidFill>
              </a:rPr>
              <a:t>FrutigerNext LT Medium</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外部使用字体 </a:t>
            </a:r>
            <a:r>
              <a:rPr lang="en-US" altLang="zh-CN" sz="1100">
                <a:solidFill>
                  <a:schemeClr val="bg1"/>
                </a:solidFill>
              </a:rPr>
              <a:t>: Arial</a:t>
            </a:r>
            <a:endParaRPr lang="en-US" altLang="zh-CN" sz="1100">
              <a:solidFill>
                <a:schemeClr val="bg1"/>
              </a:solidFill>
            </a:endParaRPr>
          </a:p>
          <a:p>
            <a:pPr algn="r" defTabSz="802005" eaLnBrk="0" fontAlgn="base" hangingPunct="0">
              <a:lnSpc>
                <a:spcPct val="125000"/>
              </a:lnSpc>
            </a:pPr>
            <a:endParaRPr lang="en-US" altLang="zh-CN" sz="1100">
              <a:solidFill>
                <a:schemeClr val="bg1"/>
              </a:solidFill>
            </a:endParaRPr>
          </a:p>
          <a:p>
            <a:pPr algn="r" defTabSz="802005" eaLnBrk="0" fontAlgn="base" hangingPunct="0">
              <a:lnSpc>
                <a:spcPct val="125000"/>
              </a:lnSpc>
            </a:pP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中文标题</a:t>
            </a:r>
            <a:r>
              <a:rPr lang="en-US" altLang="zh-CN" sz="1100">
                <a:solidFill>
                  <a:schemeClr val="bg1"/>
                </a:solidFill>
              </a:rPr>
              <a:t>:35-47pt</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字体</a:t>
            </a:r>
            <a:r>
              <a:rPr lang="en-US" altLang="zh-CN" sz="1100">
                <a:solidFill>
                  <a:schemeClr val="bg1"/>
                </a:solidFill>
              </a:rPr>
              <a:t>:</a:t>
            </a:r>
            <a:r>
              <a:rPr lang="zh-CN" altLang="en-US" sz="1100">
                <a:solidFill>
                  <a:schemeClr val="bg1"/>
                </a:solidFill>
              </a:rPr>
              <a:t>黑体</a:t>
            </a:r>
            <a:endParaRPr lang="zh-CN" altLang="en-US" sz="1100">
              <a:solidFill>
                <a:schemeClr val="bg1"/>
              </a:solidFill>
            </a:endParaRPr>
          </a:p>
          <a:p>
            <a:pPr algn="r" defTabSz="802005" eaLnBrk="0" fontAlgn="base" hangingPunct="0">
              <a:lnSpc>
                <a:spcPct val="125000"/>
              </a:lnSpc>
            </a:pPr>
            <a:r>
              <a:rPr lang="zh-CN" altLang="en-US" sz="1100">
                <a:solidFill>
                  <a:schemeClr val="bg1"/>
                </a:solidFill>
              </a:rPr>
              <a:t>  副标题</a:t>
            </a:r>
            <a:r>
              <a:rPr lang="en-US" altLang="zh-CN" sz="1100">
                <a:solidFill>
                  <a:schemeClr val="bg1"/>
                </a:solidFill>
              </a:rPr>
              <a:t>:24-28pt</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字体颜色</a:t>
            </a:r>
            <a:r>
              <a:rPr lang="en-US" altLang="zh-CN" sz="1100">
                <a:solidFill>
                  <a:schemeClr val="bg1"/>
                </a:solidFill>
              </a:rPr>
              <a:t>:</a:t>
            </a:r>
            <a:r>
              <a:rPr lang="zh-CN" altLang="en-US" sz="1100">
                <a:solidFill>
                  <a:schemeClr val="bg1"/>
                </a:solidFill>
              </a:rPr>
              <a:t>反白</a:t>
            </a:r>
            <a:endParaRPr lang="zh-CN" altLang="en-US" sz="1100">
              <a:solidFill>
                <a:schemeClr val="bg1"/>
              </a:solidFill>
            </a:endParaRPr>
          </a:p>
          <a:p>
            <a:pPr algn="r" defTabSz="802005" eaLnBrk="0" fontAlgn="base" hangingPunct="0">
              <a:lnSpc>
                <a:spcPct val="125000"/>
              </a:lnSpc>
            </a:pPr>
            <a:r>
              <a:rPr lang="zh-CN" altLang="en-US" sz="1100">
                <a:solidFill>
                  <a:schemeClr val="bg1"/>
                </a:solidFill>
              </a:rPr>
              <a:t>字体</a:t>
            </a:r>
            <a:r>
              <a:rPr lang="en-US" altLang="zh-CN" sz="1100">
                <a:solidFill>
                  <a:schemeClr val="bg1"/>
                </a:solidFill>
              </a:rPr>
              <a:t>:</a:t>
            </a:r>
            <a:r>
              <a:rPr lang="zh-CN" altLang="en-US" sz="1100">
                <a:solidFill>
                  <a:schemeClr val="bg1"/>
                </a:solidFill>
              </a:rPr>
              <a:t>细黑体</a:t>
            </a:r>
            <a:endParaRPr lang="zh-CN" altLang="en-US" sz="1100">
              <a:solidFill>
                <a:schemeClr val="bg1"/>
              </a:solidFill>
            </a:endParaRPr>
          </a:p>
          <a:p>
            <a:pPr algn="r" defTabSz="802005" eaLnBrk="0" fontAlgn="base" hangingPunct="0">
              <a:lnSpc>
                <a:spcPct val="125000"/>
              </a:lnSpc>
            </a:pPr>
            <a:endParaRPr lang="zh-CN" altLang="en-US" sz="1100">
              <a:solidFill>
                <a:schemeClr val="bg1"/>
              </a:solidFill>
            </a:endParaRPr>
          </a:p>
          <a:p>
            <a:pPr algn="r" defTabSz="802005" eaLnBrk="0" fontAlgn="base" hangingPunct="0">
              <a:lnSpc>
                <a:spcPct val="125000"/>
              </a:lnSpc>
            </a:pPr>
            <a:endParaRPr lang="zh-CN" altLang="en-US" sz="1100">
              <a:solidFill>
                <a:schemeClr val="bg1"/>
              </a:solidFill>
            </a:endParaRPr>
          </a:p>
          <a:p>
            <a:pPr algn="r" defTabSz="802005" eaLnBrk="0" fontAlgn="base" hangingPunct="0">
              <a:lnSpc>
                <a:spcPct val="125000"/>
              </a:lnSpc>
            </a:pPr>
            <a:endParaRPr lang="zh-CN" altLang="en-US" sz="1100">
              <a:solidFill>
                <a:schemeClr val="bg1"/>
              </a:solidFill>
            </a:endParaRPr>
          </a:p>
          <a:p>
            <a:pPr algn="r" defTabSz="802005" eaLnBrk="0" fontAlgn="base" hangingPunct="0">
              <a:lnSpc>
                <a:spcPct val="125000"/>
              </a:lnSpc>
              <a:spcBef>
                <a:spcPct val="50000"/>
              </a:spcBef>
            </a:pPr>
            <a:endParaRPr lang="en-US" altLang="zh-CN" sz="11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a:t>
            </a:r>
            <a:fld id="{E8E0B485-EEDF-4A07-8810-99769B353D8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7650" y="358775"/>
            <a:ext cx="1984375" cy="5213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1350" y="358775"/>
            <a:ext cx="5803900" cy="5213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a:t>
            </a:r>
            <a:fld id="{6902BCE9-F20D-4975-A708-B611C64838FB}"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Page</a:t>
            </a:r>
            <a:fld id="{ACCE4896-12B6-4988-9210-96D55D5BD31D}"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466370" name="Picture 2"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p:spPr>
      </p:pic>
      <p:pic>
        <p:nvPicPr>
          <p:cNvPr id="1466371" name="Picture 3"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p:spPr>
      </p:pic>
      <p:sp>
        <p:nvSpPr>
          <p:cNvPr id="1466372" name="Rectangle 4"/>
          <p:cNvSpPr>
            <a:spLocks noGrp="1" noChangeArrowheads="1"/>
          </p:cNvSpPr>
          <p:nvPr>
            <p:ph type="ctrTitle" sz="quarter"/>
          </p:nvPr>
        </p:nvSpPr>
        <p:spPr>
          <a:xfrm>
            <a:off x="647700" y="1392238"/>
            <a:ext cx="5303838" cy="1666875"/>
          </a:xfrm>
        </p:spPr>
        <p:txBody>
          <a:bodyPr/>
          <a:lstStyle>
            <a:lvl1pPr>
              <a:defRPr sz="4000">
                <a:solidFill>
                  <a:schemeClr val="bg1"/>
                </a:solidFill>
              </a:defRPr>
            </a:lvl1pPr>
          </a:lstStyle>
          <a:p>
            <a:r>
              <a:rPr lang="zh-CN" altLang="en-US" smtClean="0"/>
              <a:t>单击此处编辑母版标题样式</a:t>
            </a:r>
            <a:endParaRPr lang="zh-CN" altLang="en-US"/>
          </a:p>
        </p:txBody>
      </p:sp>
      <p:sp>
        <p:nvSpPr>
          <p:cNvPr id="1466375" name="Text Box 7"/>
          <p:cNvSpPr txBox="1">
            <a:spLocks noChangeArrowheads="1"/>
          </p:cNvSpPr>
          <p:nvPr/>
        </p:nvSpPr>
        <p:spPr bwMode="auto">
          <a:xfrm>
            <a:off x="7224713" y="4094163"/>
            <a:ext cx="1333500" cy="261937"/>
          </a:xfrm>
          <a:prstGeom prst="rect">
            <a:avLst/>
          </a:prstGeom>
          <a:noFill/>
          <a:ln w="9525">
            <a:noFill/>
            <a:miter lim="800000"/>
          </a:ln>
        </p:spPr>
        <p:txBody>
          <a:bodyPr wrap="none" lIns="80101" tIns="40052" rIns="80101" bIns="40052">
            <a:spAutoFit/>
          </a:bodyPr>
          <a:lstStyle/>
          <a:p>
            <a:pPr defTabSz="802005" eaLnBrk="0" fontAlgn="base" hangingPunct="0"/>
            <a:r>
              <a:rPr lang="en-US" altLang="zh-CN" sz="1200">
                <a:solidFill>
                  <a:schemeClr val="bg1"/>
                </a:solidFill>
                <a:latin typeface="FrutigerNext LT Regular" pitchFamily="34" charset="0"/>
                <a:ea typeface="MS PGothic" panose="020B0600070205080204" pitchFamily="34" charset="-128"/>
              </a:rPr>
              <a:t>www.huawei.com</a:t>
            </a:r>
            <a:endParaRPr lang="en-US" altLang="zh-CN" sz="1200">
              <a:solidFill>
                <a:schemeClr val="bg1"/>
              </a:solidFill>
              <a:latin typeface="FrutigerNext LT Regular" pitchFamily="34" charset="0"/>
              <a:ea typeface="MS PGothic" panose="020B0600070205080204" pitchFamily="34" charset="-128"/>
            </a:endParaRPr>
          </a:p>
        </p:txBody>
      </p:sp>
      <p:sp>
        <p:nvSpPr>
          <p:cNvPr id="1466378" name="Rectangle 10"/>
          <p:cNvSpPr>
            <a:spLocks noGrp="1" noChangeArrowheads="1"/>
          </p:cNvSpPr>
          <p:nvPr>
            <p:ph type="dt" sz="quarter" idx="2"/>
          </p:nvPr>
        </p:nvSpPr>
        <p:spPr bwMode="auto">
          <a:xfrm>
            <a:off x="684213" y="282575"/>
            <a:ext cx="2132012" cy="474663"/>
          </a:xfrm>
          <a:prstGeom prst="rect">
            <a:avLst/>
          </a:prstGeom>
          <a:noFill/>
          <a:ln>
            <a:miter lim="800000"/>
          </a:ln>
        </p:spPr>
        <p:txBody>
          <a:bodyPr vert="horz" wrap="square" lIns="80114" tIns="40058" rIns="80114" bIns="40058" numCol="1" anchor="t" anchorCtr="0" compatLnSpc="1"/>
          <a:lstStyle>
            <a:lvl1pPr defTabSz="802005" eaLnBrk="0" fontAlgn="base" hangingPunct="0">
              <a:defRPr sz="1300">
                <a:latin typeface="+mn-lt"/>
                <a:ea typeface="MS PGothic" panose="020B0600070205080204" pitchFamily="34" charset="-128"/>
              </a:defRPr>
            </a:lvl1pPr>
          </a:lstStyle>
          <a:p>
            <a:endParaRPr lang="en-US" altLang="zh-CN"/>
          </a:p>
        </p:txBody>
      </p:sp>
      <p:sp>
        <p:nvSpPr>
          <p:cNvPr id="1466382" name="Rectangle 14"/>
          <p:cNvSpPr>
            <a:spLocks noChangeArrowheads="1"/>
          </p:cNvSpPr>
          <p:nvPr/>
        </p:nvSpPr>
        <p:spPr bwMode="auto">
          <a:xfrm>
            <a:off x="655638" y="6207125"/>
            <a:ext cx="4819067" cy="265552"/>
          </a:xfrm>
          <a:prstGeom prst="rect">
            <a:avLst/>
          </a:prstGeom>
          <a:noFill/>
          <a:ln w="9525" algn="ctr">
            <a:noFill/>
            <a:miter lim="800000"/>
          </a:ln>
          <a:effectLst/>
        </p:spPr>
        <p:txBody>
          <a:bodyPr wrap="none" lIns="80101" tIns="40052" rIns="80101" bIns="40052">
            <a:spAutoFit/>
          </a:bodyPr>
          <a:lstStyle/>
          <a:p>
            <a:pPr defTabSz="802005" eaLnBrk="0" fontAlgn="base" hangingPunct="0"/>
            <a:r>
              <a:rPr lang="en-US" altLang="zh-CN" sz="1200" dirty="0">
                <a:latin typeface="FrutigerNext LT Bold" pitchFamily="1" charset="0"/>
                <a:ea typeface="MS PGothic" panose="020B0600070205080204" pitchFamily="34" charset="-128"/>
              </a:rPr>
              <a:t>Copyright © </a:t>
            </a:r>
            <a:r>
              <a:rPr lang="en-US" altLang="zh-CN" sz="1200" dirty="0" smtClean="0">
                <a:latin typeface="FrutigerNext LT Bold" pitchFamily="1" charset="0"/>
                <a:ea typeface="MS PGothic" panose="020B0600070205080204" pitchFamily="34" charset="-128"/>
              </a:rPr>
              <a:t>2012 </a:t>
            </a:r>
            <a:r>
              <a:rPr lang="en-US" altLang="zh-CN" sz="1200" dirty="0">
                <a:latin typeface="FrutigerNext LT Bold" pitchFamily="1" charset="0"/>
                <a:ea typeface="MS PGothic" panose="020B0600070205080204" pitchFamily="34" charset="-128"/>
              </a:rPr>
              <a:t>Huawei Technologies Co., Ltd. All rights reserved. </a:t>
            </a:r>
            <a:endParaRPr lang="en-US" altLang="zh-CN" sz="1200" dirty="0">
              <a:latin typeface="FrutigerNext LT Bold" pitchFamily="1" charset="0"/>
              <a:ea typeface="MS PGothic" panose="020B0600070205080204" pitchFamily="34" charset="-128"/>
            </a:endParaRPr>
          </a:p>
        </p:txBody>
      </p:sp>
      <p:sp>
        <p:nvSpPr>
          <p:cNvPr id="1466384" name="Text Box 16"/>
          <p:cNvSpPr txBox="1">
            <a:spLocks noChangeArrowheads="1"/>
          </p:cNvSpPr>
          <p:nvPr/>
        </p:nvSpPr>
        <p:spPr bwMode="auto">
          <a:xfrm>
            <a:off x="-1968500" y="1322388"/>
            <a:ext cx="1968500" cy="3752850"/>
          </a:xfrm>
          <a:prstGeom prst="rect">
            <a:avLst/>
          </a:prstGeom>
          <a:noFill/>
          <a:ln w="9525" algn="ctr">
            <a:noFill/>
            <a:miter lim="800000"/>
          </a:ln>
          <a:effectLst/>
        </p:spPr>
        <p:txBody>
          <a:bodyPr lIns="80139" tIns="40069" rIns="80139" bIns="40069">
            <a:spAutoFit/>
          </a:bodyPr>
          <a:lstStyle/>
          <a:p>
            <a:pPr algn="r" defTabSz="802005" eaLnBrk="0" fontAlgn="base" hangingPunct="0">
              <a:lnSpc>
                <a:spcPct val="125000"/>
              </a:lnSpc>
            </a:pPr>
            <a:r>
              <a:rPr lang="zh-CN" altLang="en-US" sz="1100">
                <a:solidFill>
                  <a:schemeClr val="bg1"/>
                </a:solidFill>
              </a:rPr>
              <a:t>英文标题</a:t>
            </a:r>
            <a:r>
              <a:rPr lang="en-US" altLang="zh-CN" sz="1100">
                <a:solidFill>
                  <a:schemeClr val="bg1"/>
                </a:solidFill>
              </a:rPr>
              <a:t>:40-47pt  </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副标题</a:t>
            </a:r>
            <a:r>
              <a:rPr lang="en-US" altLang="zh-CN" sz="1100">
                <a:solidFill>
                  <a:schemeClr val="bg1"/>
                </a:solidFill>
              </a:rPr>
              <a:t>:26-30pt</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字体颜色</a:t>
            </a:r>
            <a:r>
              <a:rPr lang="en-US" altLang="zh-CN" sz="1100">
                <a:solidFill>
                  <a:schemeClr val="bg1"/>
                </a:solidFill>
              </a:rPr>
              <a:t>:</a:t>
            </a:r>
            <a:r>
              <a:rPr lang="zh-CN" altLang="en-US" sz="1100">
                <a:solidFill>
                  <a:schemeClr val="bg1"/>
                </a:solidFill>
              </a:rPr>
              <a:t>反白</a:t>
            </a:r>
            <a:endParaRPr lang="zh-CN" altLang="en-US" sz="1100">
              <a:solidFill>
                <a:schemeClr val="bg1"/>
              </a:solidFill>
            </a:endParaRPr>
          </a:p>
          <a:p>
            <a:pPr algn="r" defTabSz="802005" eaLnBrk="0" fontAlgn="base" hangingPunct="0">
              <a:lnSpc>
                <a:spcPct val="125000"/>
              </a:lnSpc>
            </a:pPr>
            <a:r>
              <a:rPr lang="zh-CN" altLang="en-US" sz="1100">
                <a:solidFill>
                  <a:schemeClr val="bg1"/>
                </a:solidFill>
              </a:rPr>
              <a:t>内部使用字体 </a:t>
            </a:r>
            <a:r>
              <a:rPr lang="en-US" altLang="zh-CN" sz="1100">
                <a:solidFill>
                  <a:schemeClr val="bg1"/>
                </a:solidFill>
              </a:rPr>
              <a:t>:</a:t>
            </a:r>
            <a:endParaRPr lang="en-US" altLang="zh-CN" sz="1100">
              <a:solidFill>
                <a:schemeClr val="bg1"/>
              </a:solidFill>
            </a:endParaRPr>
          </a:p>
          <a:p>
            <a:pPr algn="r" defTabSz="802005" eaLnBrk="0" fontAlgn="base" hangingPunct="0">
              <a:lnSpc>
                <a:spcPct val="125000"/>
              </a:lnSpc>
            </a:pPr>
            <a:r>
              <a:rPr lang="en-US" altLang="zh-CN" sz="1100">
                <a:solidFill>
                  <a:schemeClr val="bg1"/>
                </a:solidFill>
              </a:rPr>
              <a:t>FrutigerNext LT Medium</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外部使用字体 </a:t>
            </a:r>
            <a:r>
              <a:rPr lang="en-US" altLang="zh-CN" sz="1100">
                <a:solidFill>
                  <a:schemeClr val="bg1"/>
                </a:solidFill>
              </a:rPr>
              <a:t>: Arial</a:t>
            </a:r>
            <a:endParaRPr lang="en-US" altLang="zh-CN" sz="1100">
              <a:solidFill>
                <a:schemeClr val="bg1"/>
              </a:solidFill>
            </a:endParaRPr>
          </a:p>
          <a:p>
            <a:pPr algn="r" defTabSz="802005" eaLnBrk="0" fontAlgn="base" hangingPunct="0">
              <a:lnSpc>
                <a:spcPct val="125000"/>
              </a:lnSpc>
            </a:pPr>
            <a:endParaRPr lang="en-US" altLang="zh-CN" sz="1100">
              <a:solidFill>
                <a:schemeClr val="bg1"/>
              </a:solidFill>
            </a:endParaRPr>
          </a:p>
          <a:p>
            <a:pPr algn="r" defTabSz="802005" eaLnBrk="0" fontAlgn="base" hangingPunct="0">
              <a:lnSpc>
                <a:spcPct val="125000"/>
              </a:lnSpc>
            </a:pP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中文标题</a:t>
            </a:r>
            <a:r>
              <a:rPr lang="en-US" altLang="zh-CN" sz="1100">
                <a:solidFill>
                  <a:schemeClr val="bg1"/>
                </a:solidFill>
              </a:rPr>
              <a:t>:35-47pt</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字体</a:t>
            </a:r>
            <a:r>
              <a:rPr lang="en-US" altLang="zh-CN" sz="1100">
                <a:solidFill>
                  <a:schemeClr val="bg1"/>
                </a:solidFill>
              </a:rPr>
              <a:t>:</a:t>
            </a:r>
            <a:r>
              <a:rPr lang="zh-CN" altLang="en-US" sz="1100">
                <a:solidFill>
                  <a:schemeClr val="bg1"/>
                </a:solidFill>
              </a:rPr>
              <a:t>黑体</a:t>
            </a:r>
            <a:endParaRPr lang="zh-CN" altLang="en-US" sz="1100">
              <a:solidFill>
                <a:schemeClr val="bg1"/>
              </a:solidFill>
            </a:endParaRPr>
          </a:p>
          <a:p>
            <a:pPr algn="r" defTabSz="802005" eaLnBrk="0" fontAlgn="base" hangingPunct="0">
              <a:lnSpc>
                <a:spcPct val="125000"/>
              </a:lnSpc>
            </a:pPr>
            <a:r>
              <a:rPr lang="zh-CN" altLang="en-US" sz="1100">
                <a:solidFill>
                  <a:schemeClr val="bg1"/>
                </a:solidFill>
              </a:rPr>
              <a:t>  副标题</a:t>
            </a:r>
            <a:r>
              <a:rPr lang="en-US" altLang="zh-CN" sz="1100">
                <a:solidFill>
                  <a:schemeClr val="bg1"/>
                </a:solidFill>
              </a:rPr>
              <a:t>:24-28pt</a:t>
            </a:r>
            <a:endParaRPr lang="en-US" altLang="zh-CN" sz="1100">
              <a:solidFill>
                <a:schemeClr val="bg1"/>
              </a:solidFill>
            </a:endParaRPr>
          </a:p>
          <a:p>
            <a:pPr algn="r" defTabSz="802005" eaLnBrk="0" fontAlgn="base" hangingPunct="0">
              <a:lnSpc>
                <a:spcPct val="125000"/>
              </a:lnSpc>
            </a:pPr>
            <a:r>
              <a:rPr lang="zh-CN" altLang="en-US" sz="1100">
                <a:solidFill>
                  <a:schemeClr val="bg1"/>
                </a:solidFill>
              </a:rPr>
              <a:t>字体颜色</a:t>
            </a:r>
            <a:r>
              <a:rPr lang="en-US" altLang="zh-CN" sz="1100">
                <a:solidFill>
                  <a:schemeClr val="bg1"/>
                </a:solidFill>
              </a:rPr>
              <a:t>:</a:t>
            </a:r>
            <a:r>
              <a:rPr lang="zh-CN" altLang="en-US" sz="1100">
                <a:solidFill>
                  <a:schemeClr val="bg1"/>
                </a:solidFill>
              </a:rPr>
              <a:t>反白</a:t>
            </a:r>
            <a:endParaRPr lang="zh-CN" altLang="en-US" sz="1100">
              <a:solidFill>
                <a:schemeClr val="bg1"/>
              </a:solidFill>
            </a:endParaRPr>
          </a:p>
          <a:p>
            <a:pPr algn="r" defTabSz="802005" eaLnBrk="0" fontAlgn="base" hangingPunct="0">
              <a:lnSpc>
                <a:spcPct val="125000"/>
              </a:lnSpc>
            </a:pPr>
            <a:r>
              <a:rPr lang="zh-CN" altLang="en-US" sz="1100">
                <a:solidFill>
                  <a:schemeClr val="bg1"/>
                </a:solidFill>
              </a:rPr>
              <a:t>字体</a:t>
            </a:r>
            <a:r>
              <a:rPr lang="en-US" altLang="zh-CN" sz="1100">
                <a:solidFill>
                  <a:schemeClr val="bg1"/>
                </a:solidFill>
              </a:rPr>
              <a:t>:</a:t>
            </a:r>
            <a:r>
              <a:rPr lang="zh-CN" altLang="en-US" sz="1100">
                <a:solidFill>
                  <a:schemeClr val="bg1"/>
                </a:solidFill>
              </a:rPr>
              <a:t>细黑体</a:t>
            </a:r>
            <a:endParaRPr lang="zh-CN" altLang="en-US" sz="1100">
              <a:solidFill>
                <a:schemeClr val="bg1"/>
              </a:solidFill>
            </a:endParaRPr>
          </a:p>
          <a:p>
            <a:pPr algn="r" defTabSz="802005" eaLnBrk="0" fontAlgn="base" hangingPunct="0">
              <a:lnSpc>
                <a:spcPct val="125000"/>
              </a:lnSpc>
            </a:pPr>
            <a:endParaRPr lang="zh-CN" altLang="en-US" sz="1100">
              <a:solidFill>
                <a:schemeClr val="bg1"/>
              </a:solidFill>
            </a:endParaRPr>
          </a:p>
          <a:p>
            <a:pPr algn="r" defTabSz="802005" eaLnBrk="0" fontAlgn="base" hangingPunct="0">
              <a:lnSpc>
                <a:spcPct val="125000"/>
              </a:lnSpc>
            </a:pPr>
            <a:endParaRPr lang="zh-CN" altLang="en-US" sz="1100">
              <a:solidFill>
                <a:schemeClr val="bg1"/>
              </a:solidFill>
            </a:endParaRPr>
          </a:p>
          <a:p>
            <a:pPr algn="r" defTabSz="802005" eaLnBrk="0" fontAlgn="base" hangingPunct="0">
              <a:lnSpc>
                <a:spcPct val="125000"/>
              </a:lnSpc>
            </a:pPr>
            <a:endParaRPr lang="zh-CN" altLang="en-US" sz="1100">
              <a:solidFill>
                <a:schemeClr val="bg1"/>
              </a:solidFill>
            </a:endParaRPr>
          </a:p>
          <a:p>
            <a:pPr algn="r" defTabSz="802005" eaLnBrk="0" fontAlgn="base" hangingPunct="0">
              <a:lnSpc>
                <a:spcPct val="125000"/>
              </a:lnSpc>
              <a:spcBef>
                <a:spcPct val="50000"/>
              </a:spcBef>
            </a:pPr>
            <a:endParaRPr lang="en-US" altLang="zh-CN"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smtClean="0"/>
              <a:t>Page</a:t>
            </a:r>
            <a:fld id="{ACCE4896-12B6-4988-9210-96D55D5BD31D}" type="slidenum">
              <a:rPr lang="en-US" altLang="zh-CN" smtClean="0"/>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lvl1pPr>
              <a:defRPr/>
            </a:lvl1pPr>
          </a:lstStyle>
          <a:p>
            <a:r>
              <a:rPr lang="en-US" altLang="zh-CN" smtClean="0"/>
              <a:t>Page</a:t>
            </a:r>
            <a:fld id="{102C7DC1-BDEB-43E6-BACC-0A7665EEF0B3}" type="slidenum">
              <a:rPr lang="en-US" altLang="zh-CN" smtClean="0"/>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376363"/>
            <a:ext cx="3887787" cy="4195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92650" y="1376363"/>
            <a:ext cx="3889375" cy="4195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en-US" altLang="zh-CN" smtClean="0"/>
              <a:t>Page</a:t>
            </a:r>
            <a:fld id="{BF0EC327-79DC-4399-80CB-E538F711B366}" type="slidenum">
              <a:rPr lang="en-US" altLang="zh-CN" smtClean="0"/>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en-US" altLang="zh-CN" smtClean="0"/>
              <a:t>Page</a:t>
            </a:r>
            <a:fld id="{76777A6D-E2F4-43F3-A8EE-4ED2501886DC}" type="slidenum">
              <a:rPr lang="en-US" altLang="zh-CN" smtClean="0"/>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en-US" altLang="zh-CN" smtClean="0"/>
              <a:t>Page</a:t>
            </a:r>
            <a:fld id="{FC03E566-A2A7-4693-8553-B023BC73C315}"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lvl1pPr>
              <a:defRPr/>
            </a:lvl1pPr>
          </a:lstStyle>
          <a:p>
            <a:r>
              <a:rPr lang="en-US" altLang="zh-CN"/>
              <a:t>Page</a:t>
            </a:r>
            <a:fld id="{102C7DC1-BDEB-43E6-BACC-0A7665EEF0B3}" type="slidenum">
              <a:rPr lang="en-US" altLang="zh-CN"/>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smtClean="0"/>
              <a:t>Page</a:t>
            </a:r>
            <a:fld id="{C8194BB7-BD64-4B30-B3CD-4406332B9563}" type="slidenum">
              <a:rPr lang="en-US" altLang="zh-CN" smtClean="0"/>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r>
              <a:rPr lang="en-US" altLang="zh-CN" smtClean="0"/>
              <a:t>Page</a:t>
            </a:r>
            <a:fld id="{A5BAE700-34E5-4DFD-ABBD-6C2C4F5970B2}" type="slidenum">
              <a:rPr lang="en-US" altLang="zh-CN" smtClean="0"/>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r>
              <a:rPr lang="en-US" altLang="zh-CN" smtClean="0"/>
              <a:t>Page</a:t>
            </a:r>
            <a:fld id="{F7668453-A9A9-4DBB-A14D-A5F37A2CB779}" type="slidenum">
              <a:rPr lang="en-US" altLang="zh-CN" smtClean="0"/>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smtClean="0"/>
              <a:t>Page</a:t>
            </a:r>
            <a:fld id="{E8E0B485-EEDF-4A07-8810-99769B353D8F}" type="slidenum">
              <a:rPr lang="en-US" altLang="zh-CN" smtClean="0"/>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7650" y="358775"/>
            <a:ext cx="1984375" cy="5213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1350" y="358775"/>
            <a:ext cx="5803900" cy="52133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smtClean="0"/>
              <a:t>Page</a:t>
            </a:r>
            <a:fld id="{6902BCE9-F20D-4975-A708-B611C64838FB}" type="slidenum">
              <a:rPr lang="en-US" altLang="zh-CN" smtClean="0"/>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376363"/>
            <a:ext cx="3887787" cy="4195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92650" y="1376363"/>
            <a:ext cx="3889375" cy="4195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en-US" altLang="zh-CN"/>
              <a:t>Page</a:t>
            </a:r>
            <a:fld id="{BF0EC327-79DC-4399-80CB-E538F711B366}" type="slidenum">
              <a:rPr lang="en-US" altLang="zh-CN"/>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en-US" altLang="zh-CN"/>
              <a:t>Page</a:t>
            </a:r>
            <a:fld id="{76777A6D-E2F4-43F3-A8EE-4ED2501886D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en-US" altLang="zh-CN"/>
              <a:t>Page</a:t>
            </a:r>
            <a:fld id="{FC03E566-A2A7-4693-8553-B023BC73C31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a:t>Page</a:t>
            </a:r>
            <a:fld id="{C8194BB7-BD64-4B30-B3CD-4406332B956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r>
              <a:rPr lang="en-US" altLang="zh-CN"/>
              <a:t>Page</a:t>
            </a:r>
            <a:fld id="{A5BAE700-34E5-4DFD-ABBD-6C2C4F5970B2}"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r>
              <a:rPr lang="en-US" altLang="zh-CN"/>
              <a:t>Page</a:t>
            </a:r>
            <a:fld id="{F7668453-A9A9-4DBB-A14D-A5F37A2CB77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5.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4" Type="http://schemas.openxmlformats.org/officeDocument/2006/relationships/theme" Target="../theme/theme3.xml"/><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4" Type="http://schemas.openxmlformats.org/officeDocument/2006/relationships/theme" Target="../theme/theme4.xml"/><Relationship Id="rId13" Type="http://schemas.openxmlformats.org/officeDocument/2006/relationships/image" Target="../media/image5.jpeg"/><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65346" name="Picture 2" descr="7"/>
          <p:cNvPicPr>
            <a:picLocks noChangeAspect="1" noChangeArrowheads="1"/>
          </p:cNvPicPr>
          <p:nvPr/>
        </p:nvPicPr>
        <p:blipFill>
          <a:blip r:embed="rId12" cstate="print"/>
          <a:srcRect/>
          <a:stretch>
            <a:fillRect/>
          </a:stretch>
        </p:blipFill>
        <p:spPr bwMode="auto">
          <a:xfrm>
            <a:off x="0" y="6221413"/>
            <a:ext cx="9142413" cy="636587"/>
          </a:xfrm>
          <a:prstGeom prst="rect">
            <a:avLst/>
          </a:prstGeom>
          <a:noFill/>
        </p:spPr>
      </p:pic>
      <p:pic>
        <p:nvPicPr>
          <p:cNvPr id="1465348" name="Picture 4" descr="8"/>
          <p:cNvPicPr>
            <a:picLocks noChangeAspect="1" noChangeArrowheads="1"/>
          </p:cNvPicPr>
          <p:nvPr/>
        </p:nvPicPr>
        <p:blipFill>
          <a:blip r:embed="rId13" cstate="print"/>
          <a:srcRect/>
          <a:stretch>
            <a:fillRect/>
          </a:stretch>
        </p:blipFill>
        <p:spPr bwMode="auto">
          <a:xfrm>
            <a:off x="7508875" y="6399213"/>
            <a:ext cx="1311275" cy="314325"/>
          </a:xfrm>
          <a:prstGeom prst="rect">
            <a:avLst/>
          </a:prstGeom>
          <a:noFill/>
        </p:spPr>
      </p:pic>
      <p:sp>
        <p:nvSpPr>
          <p:cNvPr id="1465350" name="Rectangle 6"/>
          <p:cNvSpPr>
            <a:spLocks noGrp="1" noChangeArrowheads="1"/>
          </p:cNvSpPr>
          <p:nvPr>
            <p:ph type="title"/>
          </p:nvPr>
        </p:nvSpPr>
        <p:spPr bwMode="auto">
          <a:xfrm>
            <a:off x="641350" y="358775"/>
            <a:ext cx="7731125" cy="868363"/>
          </a:xfrm>
          <a:prstGeom prst="rect">
            <a:avLst/>
          </a:prstGeom>
          <a:noFill/>
          <a:ln w="9525">
            <a:noFill/>
            <a:miter lim="800000"/>
          </a:ln>
          <a:effectLst/>
        </p:spPr>
        <p:txBody>
          <a:bodyPr vert="horz" wrap="square" lIns="80114" tIns="40058" rIns="80114" bIns="40058" numCol="1" anchor="ctr" anchorCtr="0" compatLnSpc="1"/>
          <a:lstStyle/>
          <a:p>
            <a:pPr lvl="0"/>
            <a:r>
              <a:rPr lang="zh-CN" altLang="en-US" smtClean="0"/>
              <a:t>单击此处编辑母版标题样式</a:t>
            </a:r>
            <a:endParaRPr lang="zh-CN" altLang="en-US" smtClean="0"/>
          </a:p>
        </p:txBody>
      </p:sp>
      <p:sp>
        <p:nvSpPr>
          <p:cNvPr id="1465394" name="Rectangle 50"/>
          <p:cNvSpPr>
            <a:spLocks noGrp="1" noChangeArrowheads="1"/>
          </p:cNvSpPr>
          <p:nvPr>
            <p:ph type="body" idx="1"/>
          </p:nvPr>
        </p:nvSpPr>
        <p:spPr bwMode="auto">
          <a:xfrm>
            <a:off x="652463" y="1376363"/>
            <a:ext cx="7929562" cy="4195762"/>
          </a:xfrm>
          <a:prstGeom prst="rect">
            <a:avLst/>
          </a:prstGeom>
          <a:noFill/>
          <a:ln w="9525">
            <a:noFill/>
            <a:miter lim="800000"/>
          </a:ln>
          <a:effectLst/>
        </p:spPr>
        <p:txBody>
          <a:bodyPr vert="horz" wrap="square" lIns="80127" tIns="40065" rIns="80127" bIns="4006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465398" name="Rectangle 54"/>
          <p:cNvSpPr>
            <a:spLocks noChangeArrowheads="1"/>
          </p:cNvSpPr>
          <p:nvPr/>
        </p:nvSpPr>
        <p:spPr bwMode="auto">
          <a:xfrm>
            <a:off x="655638" y="6437313"/>
            <a:ext cx="5174805" cy="265552"/>
          </a:xfrm>
          <a:prstGeom prst="rect">
            <a:avLst/>
          </a:prstGeom>
          <a:noFill/>
          <a:ln w="9525" algn="ctr">
            <a:noFill/>
            <a:miter lim="800000"/>
          </a:ln>
          <a:effectLst/>
        </p:spPr>
        <p:txBody>
          <a:bodyPr wrap="none" lIns="80101" tIns="40052" rIns="80101" bIns="40052">
            <a:spAutoFit/>
          </a:bodyPr>
          <a:lstStyle/>
          <a:p>
            <a:pPr defTabSz="802005" eaLnBrk="0" fontAlgn="base" hangingPunct="0"/>
            <a:r>
              <a:rPr lang="en-US" altLang="zh-CN" sz="1200" dirty="0">
                <a:latin typeface="FrutigerNext LT Medium" pitchFamily="34" charset="0"/>
                <a:ea typeface="MS PGothic" panose="020B0600070205080204" pitchFamily="34" charset="-128"/>
              </a:rPr>
              <a:t>Copyright © </a:t>
            </a:r>
            <a:r>
              <a:rPr lang="en-US" altLang="zh-CN" sz="1200" dirty="0" smtClean="0">
                <a:latin typeface="FrutigerNext LT Medium" pitchFamily="34" charset="0"/>
                <a:ea typeface="MS PGothic" panose="020B0600070205080204" pitchFamily="34" charset="-128"/>
              </a:rPr>
              <a:t>2012 </a:t>
            </a:r>
            <a:r>
              <a:rPr lang="en-US" altLang="zh-CN" sz="1200" dirty="0">
                <a:latin typeface="FrutigerNext LT Medium" pitchFamily="34" charset="0"/>
                <a:ea typeface="MS PGothic" panose="020B0600070205080204" pitchFamily="34" charset="-128"/>
              </a:rPr>
              <a:t>Huawei Technologies Co., Ltd. All rights reserved. </a:t>
            </a:r>
            <a:endParaRPr lang="en-US" altLang="zh-CN" sz="1200" dirty="0">
              <a:latin typeface="FrutigerNext LT Medium" pitchFamily="34" charset="0"/>
              <a:ea typeface="MS PGothic" panose="020B0600070205080204" pitchFamily="34" charset="-128"/>
            </a:endParaRPr>
          </a:p>
        </p:txBody>
      </p:sp>
      <p:sp>
        <p:nvSpPr>
          <p:cNvPr id="1465402" name="Rectangle 58"/>
          <p:cNvSpPr>
            <a:spLocks noChangeArrowheads="1"/>
          </p:cNvSpPr>
          <p:nvPr/>
        </p:nvSpPr>
        <p:spPr bwMode="auto">
          <a:xfrm>
            <a:off x="-1908175" y="528638"/>
            <a:ext cx="1844675" cy="5307012"/>
          </a:xfrm>
          <a:prstGeom prst="rect">
            <a:avLst/>
          </a:prstGeom>
          <a:noFill/>
          <a:ln w="9525">
            <a:noFill/>
            <a:miter lim="800000"/>
          </a:ln>
          <a:effectLst/>
        </p:spPr>
        <p:txBody>
          <a:bodyPr lIns="80124" tIns="40063" rIns="80124" bIns="40063"/>
          <a:lstStyle/>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英文标题</a:t>
            </a:r>
            <a:r>
              <a:rPr lang="en-US" altLang="zh-CN" sz="1100">
                <a:solidFill>
                  <a:schemeClr val="bg1"/>
                </a:solidFill>
              </a:rPr>
              <a:t>:32-35pt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 R153 G0 B0</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内部使用字体 </a:t>
            </a:r>
            <a:r>
              <a:rPr lang="en-US" altLang="zh-CN" sz="1100">
                <a:solidFill>
                  <a:schemeClr val="bg1"/>
                </a:solidFill>
                <a:latin typeface="FrutigerNext LT Regular" pitchFamily="34" charset="0"/>
              </a:rPr>
              <a:t>:</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en-US" altLang="zh-CN" sz="1100">
                <a:solidFill>
                  <a:schemeClr val="bg1"/>
                </a:solidFill>
                <a:latin typeface="FrutigerNext LT Regular" pitchFamily="34" charset="0"/>
              </a:rPr>
              <a:t>FrutigerNext LT Medium</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外部使用字体 </a:t>
            </a:r>
            <a:r>
              <a:rPr lang="en-US" altLang="zh-CN" sz="1100">
                <a:solidFill>
                  <a:schemeClr val="bg1"/>
                </a:solidFill>
                <a:latin typeface="FrutigerNext LT Regular" pitchFamily="34" charset="0"/>
              </a:rPr>
              <a:t>: Arial</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中文标题</a:t>
            </a:r>
            <a:r>
              <a:rPr lang="en-US" altLang="zh-CN" sz="1100">
                <a:solidFill>
                  <a:schemeClr val="bg1"/>
                </a:solidFill>
              </a:rPr>
              <a:t>:30-32pt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 R153 G0 B0</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字体</a:t>
            </a:r>
            <a:r>
              <a:rPr lang="en-US" altLang="zh-CN" sz="1100">
                <a:solidFill>
                  <a:schemeClr val="bg1"/>
                </a:solidFill>
              </a:rPr>
              <a:t>:</a:t>
            </a:r>
            <a:r>
              <a:rPr lang="zh-CN" altLang="en-US" sz="1100">
                <a:solidFill>
                  <a:schemeClr val="bg1"/>
                </a:solidFill>
              </a:rPr>
              <a:t>黑体</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英文正文</a:t>
            </a:r>
            <a:r>
              <a:rPr lang="en-US" altLang="zh-CN" sz="1100">
                <a:solidFill>
                  <a:schemeClr val="bg1"/>
                </a:solidFill>
              </a:rPr>
              <a:t>:20-22pt</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子目录 </a:t>
            </a:r>
            <a:r>
              <a:rPr lang="en-US" altLang="zh-CN" sz="1100">
                <a:solidFill>
                  <a:schemeClr val="bg1"/>
                </a:solidFill>
              </a:rPr>
              <a:t>(2-5</a:t>
            </a:r>
            <a:r>
              <a:rPr lang="zh-CN" altLang="en-US" sz="1100">
                <a:solidFill>
                  <a:schemeClr val="bg1"/>
                </a:solidFill>
              </a:rPr>
              <a:t>级</a:t>
            </a:r>
            <a:r>
              <a:rPr lang="en-US" altLang="zh-CN" sz="1100">
                <a:solidFill>
                  <a:schemeClr val="bg1"/>
                </a:solidFill>
              </a:rPr>
              <a:t>) :18pt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a:t>
            </a:r>
            <a:r>
              <a:rPr lang="zh-CN" altLang="en-US" sz="1100">
                <a:solidFill>
                  <a:schemeClr val="bg1"/>
                </a:solidFill>
              </a:rPr>
              <a:t>黑色</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内部使用字体 </a:t>
            </a:r>
            <a:r>
              <a:rPr lang="en-US" altLang="zh-CN" sz="1100">
                <a:solidFill>
                  <a:schemeClr val="bg1"/>
                </a:solidFill>
                <a:latin typeface="FrutigerNext LT Regular" pitchFamily="34" charset="0"/>
              </a:rPr>
              <a:t>:</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en-US" altLang="zh-CN" sz="1100">
                <a:solidFill>
                  <a:schemeClr val="bg1"/>
                </a:solidFill>
                <a:latin typeface="FrutigerNext LT Regular" pitchFamily="34" charset="0"/>
              </a:rPr>
              <a:t>FrutigerNext LT Regular</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外部使用字体 </a:t>
            </a:r>
            <a:r>
              <a:rPr lang="en-US" altLang="zh-CN" sz="1100">
                <a:solidFill>
                  <a:schemeClr val="bg1"/>
                </a:solidFill>
                <a:latin typeface="FrutigerNext LT Regular" pitchFamily="34" charset="0"/>
              </a:rPr>
              <a:t>: Arial</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中文正文</a:t>
            </a:r>
            <a:r>
              <a:rPr lang="en-US" altLang="zh-CN" sz="1100">
                <a:solidFill>
                  <a:schemeClr val="bg1"/>
                </a:solidFill>
              </a:rPr>
              <a:t>:18-20pt</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子目录</a:t>
            </a:r>
            <a:r>
              <a:rPr lang="en-US" altLang="zh-CN" sz="1100">
                <a:solidFill>
                  <a:schemeClr val="bg1"/>
                </a:solidFill>
              </a:rPr>
              <a:t>(2-5</a:t>
            </a:r>
            <a:r>
              <a:rPr lang="zh-CN" altLang="en-US" sz="1100">
                <a:solidFill>
                  <a:schemeClr val="bg1"/>
                </a:solidFill>
              </a:rPr>
              <a:t>级</a:t>
            </a:r>
            <a:r>
              <a:rPr lang="en-US" altLang="zh-CN" sz="1100">
                <a:solidFill>
                  <a:schemeClr val="bg1"/>
                </a:solidFill>
              </a:rPr>
              <a:t>):18pt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a:t>
            </a:r>
            <a:r>
              <a:rPr lang="zh-CN" altLang="en-US" sz="1100">
                <a:solidFill>
                  <a:schemeClr val="bg1"/>
                </a:solidFill>
              </a:rPr>
              <a:t>黑色</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字体</a:t>
            </a:r>
            <a:r>
              <a:rPr lang="en-US" altLang="zh-CN" sz="1100">
                <a:solidFill>
                  <a:schemeClr val="bg1"/>
                </a:solidFill>
              </a:rPr>
              <a:t>:</a:t>
            </a:r>
            <a:r>
              <a:rPr lang="zh-CN" altLang="en-US" sz="1100">
                <a:solidFill>
                  <a:schemeClr val="bg1"/>
                </a:solidFill>
              </a:rPr>
              <a:t>细黑体 </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en-US" altLang="zh-CN" sz="1100"/>
          </a:p>
        </p:txBody>
      </p:sp>
      <p:sp>
        <p:nvSpPr>
          <p:cNvPr id="1465403" name="Rectangle 59"/>
          <p:cNvSpPr>
            <a:spLocks noChangeArrowheads="1"/>
          </p:cNvSpPr>
          <p:nvPr/>
        </p:nvSpPr>
        <p:spPr bwMode="auto">
          <a:xfrm>
            <a:off x="9199563" y="1423988"/>
            <a:ext cx="1049337" cy="2005012"/>
          </a:xfrm>
          <a:prstGeom prst="rect">
            <a:avLst/>
          </a:prstGeom>
          <a:noFill/>
          <a:ln w="9525">
            <a:noFill/>
            <a:miter lim="800000"/>
          </a:ln>
          <a:effectLst/>
        </p:spPr>
        <p:txBody>
          <a:bodyPr lIns="80124" tIns="40063" rIns="80124" bIns="40063"/>
          <a:lstStyle/>
          <a:p>
            <a:pPr indent="269875" defTabSz="802005" fontAlgn="base">
              <a:lnSpc>
                <a:spcPct val="120000"/>
              </a:lnSpc>
              <a:spcBef>
                <a:spcPct val="30000"/>
              </a:spcBef>
              <a:buClr>
                <a:srgbClr val="808080"/>
              </a:buClr>
              <a:buSzPct val="60000"/>
              <a:buFont typeface="Wingdings" panose="05000000000000000000" pitchFamily="2" charset="2"/>
              <a:buNone/>
            </a:pPr>
            <a:r>
              <a:rPr lang="zh-CN" altLang="en-US" sz="1100">
                <a:solidFill>
                  <a:schemeClr val="bg1"/>
                </a:solidFill>
                <a:latin typeface="华文细黑" panose="02010600040101010101" pitchFamily="2" charset="-122"/>
              </a:rPr>
              <a:t>配色参考方案：</a:t>
            </a:r>
            <a:endParaRPr lang="zh-CN" altLang="en-US" sz="1100">
              <a:solidFill>
                <a:schemeClr val="bg1"/>
              </a:solidFill>
              <a:latin typeface="华文细黑" panose="02010600040101010101" pitchFamily="2" charset="-122"/>
            </a:endParaRPr>
          </a:p>
          <a:p>
            <a:pPr indent="269875" defTabSz="802005" fontAlgn="base">
              <a:lnSpc>
                <a:spcPct val="120000"/>
              </a:lnSpc>
              <a:spcBef>
                <a:spcPct val="30000"/>
              </a:spcBef>
              <a:buClr>
                <a:srgbClr val="808080"/>
              </a:buClr>
              <a:buSzPct val="60000"/>
              <a:buFont typeface="Wingdings" panose="05000000000000000000" pitchFamily="2" charset="2"/>
              <a:buNone/>
            </a:pPr>
            <a:r>
              <a:rPr lang="zh-CN" altLang="en-US" sz="1100">
                <a:solidFill>
                  <a:schemeClr val="bg1"/>
                </a:solidFill>
                <a:latin typeface="华文细黑" panose="02010600040101010101" pitchFamily="2" charset="-122"/>
              </a:rPr>
              <a:t>建议同一页面内不超过四种颜色，以下是</a:t>
            </a:r>
            <a:r>
              <a:rPr lang="en-US" altLang="zh-CN" sz="1100">
                <a:solidFill>
                  <a:schemeClr val="bg1"/>
                </a:solidFill>
                <a:latin typeface="华文细黑" panose="02010600040101010101" pitchFamily="2" charset="-122"/>
              </a:rPr>
              <a:t>13</a:t>
            </a:r>
            <a:r>
              <a:rPr lang="zh-CN" altLang="en-US" sz="1100">
                <a:solidFill>
                  <a:schemeClr val="bg1"/>
                </a:solidFill>
                <a:latin typeface="华文细黑" panose="02010600040101010101" pitchFamily="2" charset="-122"/>
              </a:rPr>
              <a:t>组配色方案，同一页面内只选择一组使用。（仅供参考）</a:t>
            </a:r>
            <a:endParaRPr lang="zh-CN" altLang="en-US"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zh-CN" altLang="en-US"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zh-CN" altLang="en-US"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p:txBody>
      </p:sp>
      <p:sp>
        <p:nvSpPr>
          <p:cNvPr id="1465404" name="Rectangle 60"/>
          <p:cNvSpPr>
            <a:spLocks noChangeArrowheads="1"/>
          </p:cNvSpPr>
          <p:nvPr/>
        </p:nvSpPr>
        <p:spPr bwMode="auto">
          <a:xfrm>
            <a:off x="9199563" y="-61913"/>
            <a:ext cx="1049337" cy="838201"/>
          </a:xfrm>
          <a:prstGeom prst="rect">
            <a:avLst/>
          </a:prstGeom>
          <a:noFill/>
          <a:ln w="9525">
            <a:noFill/>
            <a:miter lim="800000"/>
          </a:ln>
          <a:effectLst/>
        </p:spPr>
        <p:txBody>
          <a:bodyPr lIns="80124" tIns="40063" rIns="80124" bIns="40063"/>
          <a:lstStyle/>
          <a:p>
            <a:pPr indent="269875" defTabSz="802005" fontAlgn="base">
              <a:lnSpc>
                <a:spcPct val="120000"/>
              </a:lnSpc>
              <a:spcBef>
                <a:spcPct val="30000"/>
              </a:spcBef>
              <a:buClr>
                <a:srgbClr val="808080"/>
              </a:buClr>
              <a:buSzPct val="60000"/>
              <a:buFont typeface="Wingdings" panose="05000000000000000000" pitchFamily="2" charset="2"/>
              <a:buNone/>
            </a:pPr>
            <a:r>
              <a:rPr lang="zh-CN" altLang="en-US" sz="1100">
                <a:solidFill>
                  <a:schemeClr val="bg1"/>
                </a:solidFill>
                <a:latin typeface="华文细黑" panose="02010600040101010101" pitchFamily="2" charset="-122"/>
              </a:rPr>
              <a:t>客户或者合作伙伴的标志放在右上角</a:t>
            </a:r>
            <a:r>
              <a:rPr lang="en-US" altLang="zh-CN" sz="1100">
                <a:solidFill>
                  <a:schemeClr val="bg1"/>
                </a:solidFill>
                <a:latin typeface="华文细黑" panose="02010600040101010101" pitchFamily="2" charset="-122"/>
              </a:rPr>
              <a:t>.</a:t>
            </a:r>
            <a:endParaRPr lang="en-US" altLang="zh-CN"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p:txBody>
      </p:sp>
      <p:sp>
        <p:nvSpPr>
          <p:cNvPr id="1465405" name="Rectangle 61"/>
          <p:cNvSpPr>
            <a:spLocks noChangeArrowheads="1"/>
          </p:cNvSpPr>
          <p:nvPr/>
        </p:nvSpPr>
        <p:spPr bwMode="auto">
          <a:xfrm>
            <a:off x="9269413" y="3429000"/>
            <a:ext cx="919162" cy="3490913"/>
          </a:xfrm>
          <a:prstGeom prst="rect">
            <a:avLst/>
          </a:prstGeom>
          <a:solidFill>
            <a:schemeClr val="bg1"/>
          </a:solidFill>
          <a:ln w="9525" algn="ctr">
            <a:noFill/>
            <a:miter lim="800000"/>
          </a:ln>
          <a:effectLst/>
        </p:spPr>
        <p:txBody>
          <a:bodyPr lIns="91425" tIns="45712" rIns="91425" bIns="45712" anchor="ctr">
            <a:spAutoFit/>
          </a:bodyPr>
          <a:lstStyle/>
          <a:p>
            <a:endParaRPr lang="zh-CN" altLang="en-US"/>
          </a:p>
        </p:txBody>
      </p:sp>
      <p:grpSp>
        <p:nvGrpSpPr>
          <p:cNvPr id="1465406" name="Group 62"/>
          <p:cNvGrpSpPr/>
          <p:nvPr/>
        </p:nvGrpSpPr>
        <p:grpSpPr bwMode="auto">
          <a:xfrm>
            <a:off x="9355138" y="3789363"/>
            <a:ext cx="739775" cy="182562"/>
            <a:chOff x="5893" y="2387"/>
            <a:chExt cx="466" cy="115"/>
          </a:xfrm>
        </p:grpSpPr>
        <p:sp>
          <p:nvSpPr>
            <p:cNvPr id="1465407" name="Rectangle 63"/>
            <p:cNvSpPr>
              <a:spLocks noChangeArrowheads="1"/>
            </p:cNvSpPr>
            <p:nvPr userDrawn="1"/>
          </p:nvSpPr>
          <p:spPr bwMode="auto">
            <a:xfrm flipV="1">
              <a:off x="6010" y="2387"/>
              <a:ext cx="116" cy="115"/>
            </a:xfrm>
            <a:prstGeom prst="rect">
              <a:avLst/>
            </a:prstGeom>
            <a:solidFill>
              <a:srgbClr val="FFCC66"/>
            </a:solidFill>
            <a:ln w="9525">
              <a:noFill/>
              <a:miter lim="800000"/>
            </a:ln>
            <a:effectLst/>
          </p:spPr>
          <p:txBody>
            <a:bodyPr wrap="none" anchor="ctr"/>
            <a:lstStyle/>
            <a:p>
              <a:endParaRPr lang="zh-CN" altLang="en-US"/>
            </a:p>
          </p:txBody>
        </p:sp>
        <p:sp>
          <p:nvSpPr>
            <p:cNvPr id="1465408" name="Rectangle 64"/>
            <p:cNvSpPr>
              <a:spLocks noChangeArrowheads="1"/>
            </p:cNvSpPr>
            <p:nvPr userDrawn="1"/>
          </p:nvSpPr>
          <p:spPr bwMode="auto">
            <a:xfrm flipV="1">
              <a:off x="6126" y="2387"/>
              <a:ext cx="116" cy="115"/>
            </a:xfrm>
            <a:prstGeom prst="rect">
              <a:avLst/>
            </a:prstGeom>
            <a:solidFill>
              <a:srgbClr val="FF9900"/>
            </a:solidFill>
            <a:ln w="9525">
              <a:noFill/>
              <a:miter lim="800000"/>
            </a:ln>
            <a:effectLst/>
          </p:spPr>
          <p:txBody>
            <a:bodyPr wrap="none" anchor="ctr"/>
            <a:lstStyle/>
            <a:p>
              <a:endParaRPr lang="zh-CN" altLang="en-US"/>
            </a:p>
          </p:txBody>
        </p:sp>
        <p:sp>
          <p:nvSpPr>
            <p:cNvPr id="1465409" name="Rectangle 65"/>
            <p:cNvSpPr>
              <a:spLocks noChangeArrowheads="1"/>
            </p:cNvSpPr>
            <p:nvPr userDrawn="1"/>
          </p:nvSpPr>
          <p:spPr bwMode="auto">
            <a:xfrm flipV="1">
              <a:off x="6242" y="2387"/>
              <a:ext cx="117" cy="115"/>
            </a:xfrm>
            <a:prstGeom prst="rect">
              <a:avLst/>
            </a:prstGeom>
            <a:solidFill>
              <a:srgbClr val="99660A"/>
            </a:solidFill>
            <a:ln w="9525">
              <a:noFill/>
              <a:miter lim="800000"/>
            </a:ln>
            <a:effectLst/>
          </p:spPr>
          <p:txBody>
            <a:bodyPr wrap="none" anchor="ctr"/>
            <a:lstStyle/>
            <a:p>
              <a:endParaRPr lang="zh-CN" altLang="en-US"/>
            </a:p>
          </p:txBody>
        </p:sp>
        <p:sp>
          <p:nvSpPr>
            <p:cNvPr id="1465410" name="Rectangle 66"/>
            <p:cNvSpPr>
              <a:spLocks noChangeArrowheads="1"/>
            </p:cNvSpPr>
            <p:nvPr userDrawn="1"/>
          </p:nvSpPr>
          <p:spPr bwMode="auto">
            <a:xfrm flipV="1">
              <a:off x="5893" y="2387"/>
              <a:ext cx="117" cy="115"/>
            </a:xfrm>
            <a:prstGeom prst="rect">
              <a:avLst/>
            </a:prstGeom>
            <a:solidFill>
              <a:srgbClr val="FFCC99"/>
            </a:solidFill>
            <a:ln w="9525">
              <a:noFill/>
              <a:miter lim="800000"/>
            </a:ln>
            <a:effectLst/>
          </p:spPr>
          <p:txBody>
            <a:bodyPr wrap="none" anchor="ctr"/>
            <a:lstStyle/>
            <a:p>
              <a:endParaRPr lang="zh-CN" altLang="en-US"/>
            </a:p>
          </p:txBody>
        </p:sp>
      </p:grpSp>
      <p:grpSp>
        <p:nvGrpSpPr>
          <p:cNvPr id="1465411" name="Group 67"/>
          <p:cNvGrpSpPr/>
          <p:nvPr/>
        </p:nvGrpSpPr>
        <p:grpSpPr bwMode="auto">
          <a:xfrm>
            <a:off x="9355138" y="4005263"/>
            <a:ext cx="739775" cy="182562"/>
            <a:chOff x="5893" y="2523"/>
            <a:chExt cx="466" cy="115"/>
          </a:xfrm>
        </p:grpSpPr>
        <p:sp>
          <p:nvSpPr>
            <p:cNvPr id="1465412" name="Rectangle 68"/>
            <p:cNvSpPr>
              <a:spLocks noChangeArrowheads="1"/>
            </p:cNvSpPr>
            <p:nvPr userDrawn="1"/>
          </p:nvSpPr>
          <p:spPr bwMode="auto">
            <a:xfrm flipV="1">
              <a:off x="6010" y="2523"/>
              <a:ext cx="116" cy="115"/>
            </a:xfrm>
            <a:prstGeom prst="rect">
              <a:avLst/>
            </a:prstGeom>
            <a:solidFill>
              <a:srgbClr val="99CCFF"/>
            </a:solidFill>
            <a:ln w="9525">
              <a:noFill/>
              <a:miter lim="800000"/>
            </a:ln>
            <a:effectLst/>
          </p:spPr>
          <p:txBody>
            <a:bodyPr wrap="none" anchor="ctr"/>
            <a:lstStyle/>
            <a:p>
              <a:endParaRPr lang="zh-CN" altLang="en-US"/>
            </a:p>
          </p:txBody>
        </p:sp>
        <p:sp>
          <p:nvSpPr>
            <p:cNvPr id="1465413" name="Rectangle 69"/>
            <p:cNvSpPr>
              <a:spLocks noChangeArrowheads="1"/>
            </p:cNvSpPr>
            <p:nvPr userDrawn="1"/>
          </p:nvSpPr>
          <p:spPr bwMode="auto">
            <a:xfrm flipV="1">
              <a:off x="6126" y="2523"/>
              <a:ext cx="116" cy="115"/>
            </a:xfrm>
            <a:prstGeom prst="rect">
              <a:avLst/>
            </a:prstGeom>
            <a:solidFill>
              <a:srgbClr val="99CCCC"/>
            </a:solidFill>
            <a:ln w="9525">
              <a:noFill/>
              <a:miter lim="800000"/>
            </a:ln>
            <a:effectLst/>
          </p:spPr>
          <p:txBody>
            <a:bodyPr wrap="none" anchor="ctr"/>
            <a:lstStyle/>
            <a:p>
              <a:endParaRPr lang="zh-CN" altLang="en-US"/>
            </a:p>
          </p:txBody>
        </p:sp>
        <p:sp>
          <p:nvSpPr>
            <p:cNvPr id="1465414" name="Rectangle 70"/>
            <p:cNvSpPr>
              <a:spLocks noChangeArrowheads="1"/>
            </p:cNvSpPr>
            <p:nvPr userDrawn="1"/>
          </p:nvSpPr>
          <p:spPr bwMode="auto">
            <a:xfrm flipV="1">
              <a:off x="6242" y="2523"/>
              <a:ext cx="117" cy="115"/>
            </a:xfrm>
            <a:prstGeom prst="rect">
              <a:avLst/>
            </a:prstGeom>
            <a:solidFill>
              <a:srgbClr val="009999"/>
            </a:solidFill>
            <a:ln w="9525">
              <a:noFill/>
              <a:miter lim="800000"/>
            </a:ln>
            <a:effectLst/>
          </p:spPr>
          <p:txBody>
            <a:bodyPr wrap="none" anchor="ctr"/>
            <a:lstStyle/>
            <a:p>
              <a:endParaRPr lang="zh-CN" altLang="en-US"/>
            </a:p>
          </p:txBody>
        </p:sp>
        <p:sp>
          <p:nvSpPr>
            <p:cNvPr id="1465415" name="Rectangle 71"/>
            <p:cNvSpPr>
              <a:spLocks noChangeArrowheads="1"/>
            </p:cNvSpPr>
            <p:nvPr userDrawn="1"/>
          </p:nvSpPr>
          <p:spPr bwMode="auto">
            <a:xfrm flipV="1">
              <a:off x="5893" y="2523"/>
              <a:ext cx="117" cy="115"/>
            </a:xfrm>
            <a:prstGeom prst="rect">
              <a:avLst/>
            </a:prstGeom>
            <a:solidFill>
              <a:srgbClr val="CCCCFF"/>
            </a:solidFill>
            <a:ln w="9525">
              <a:noFill/>
              <a:miter lim="800000"/>
            </a:ln>
            <a:effectLst/>
          </p:spPr>
          <p:txBody>
            <a:bodyPr wrap="none" anchor="ctr"/>
            <a:lstStyle/>
            <a:p>
              <a:endParaRPr lang="zh-CN" altLang="en-US"/>
            </a:p>
          </p:txBody>
        </p:sp>
      </p:grpSp>
      <p:grpSp>
        <p:nvGrpSpPr>
          <p:cNvPr id="1465416" name="Group 72"/>
          <p:cNvGrpSpPr/>
          <p:nvPr/>
        </p:nvGrpSpPr>
        <p:grpSpPr bwMode="auto">
          <a:xfrm>
            <a:off x="9355138" y="4221163"/>
            <a:ext cx="739775" cy="182562"/>
            <a:chOff x="5893" y="2659"/>
            <a:chExt cx="466" cy="115"/>
          </a:xfrm>
        </p:grpSpPr>
        <p:sp>
          <p:nvSpPr>
            <p:cNvPr id="1465417" name="Rectangle 73"/>
            <p:cNvSpPr>
              <a:spLocks noChangeArrowheads="1"/>
            </p:cNvSpPr>
            <p:nvPr userDrawn="1"/>
          </p:nvSpPr>
          <p:spPr bwMode="auto">
            <a:xfrm flipV="1">
              <a:off x="6010" y="2659"/>
              <a:ext cx="116" cy="115"/>
            </a:xfrm>
            <a:prstGeom prst="rect">
              <a:avLst/>
            </a:prstGeom>
            <a:solidFill>
              <a:srgbClr val="99CCCC"/>
            </a:solidFill>
            <a:ln w="9525">
              <a:noFill/>
              <a:miter lim="800000"/>
            </a:ln>
            <a:effectLst/>
          </p:spPr>
          <p:txBody>
            <a:bodyPr wrap="none" anchor="ctr"/>
            <a:lstStyle/>
            <a:p>
              <a:endParaRPr lang="zh-CN" altLang="en-US"/>
            </a:p>
          </p:txBody>
        </p:sp>
        <p:sp>
          <p:nvSpPr>
            <p:cNvPr id="1465418" name="Rectangle 74"/>
            <p:cNvSpPr>
              <a:spLocks noChangeArrowheads="1"/>
            </p:cNvSpPr>
            <p:nvPr userDrawn="1"/>
          </p:nvSpPr>
          <p:spPr bwMode="auto">
            <a:xfrm flipV="1">
              <a:off x="6126" y="2659"/>
              <a:ext cx="116" cy="115"/>
            </a:xfrm>
            <a:prstGeom prst="rect">
              <a:avLst/>
            </a:prstGeom>
            <a:solidFill>
              <a:srgbClr val="0099CC"/>
            </a:solidFill>
            <a:ln w="9525">
              <a:noFill/>
              <a:miter lim="800000"/>
            </a:ln>
            <a:effectLst/>
          </p:spPr>
          <p:txBody>
            <a:bodyPr wrap="none" anchor="ctr"/>
            <a:lstStyle/>
            <a:p>
              <a:endParaRPr lang="zh-CN" altLang="en-US"/>
            </a:p>
          </p:txBody>
        </p:sp>
        <p:sp>
          <p:nvSpPr>
            <p:cNvPr id="1465419" name="Rectangle 75"/>
            <p:cNvSpPr>
              <a:spLocks noChangeArrowheads="1"/>
            </p:cNvSpPr>
            <p:nvPr userDrawn="1"/>
          </p:nvSpPr>
          <p:spPr bwMode="auto">
            <a:xfrm flipV="1">
              <a:off x="6242" y="2659"/>
              <a:ext cx="117" cy="115"/>
            </a:xfrm>
            <a:prstGeom prst="rect">
              <a:avLst/>
            </a:prstGeom>
            <a:solidFill>
              <a:srgbClr val="006699"/>
            </a:solidFill>
            <a:ln w="9525">
              <a:noFill/>
              <a:miter lim="800000"/>
            </a:ln>
            <a:effectLst/>
          </p:spPr>
          <p:txBody>
            <a:bodyPr wrap="none" anchor="ctr"/>
            <a:lstStyle/>
            <a:p>
              <a:endParaRPr lang="zh-CN" altLang="en-US"/>
            </a:p>
          </p:txBody>
        </p:sp>
        <p:sp>
          <p:nvSpPr>
            <p:cNvPr id="1465420" name="Rectangle 76"/>
            <p:cNvSpPr>
              <a:spLocks noChangeArrowheads="1"/>
            </p:cNvSpPr>
            <p:nvPr userDrawn="1"/>
          </p:nvSpPr>
          <p:spPr bwMode="auto">
            <a:xfrm flipV="1">
              <a:off x="5893" y="2659"/>
              <a:ext cx="117" cy="115"/>
            </a:xfrm>
            <a:prstGeom prst="rect">
              <a:avLst/>
            </a:prstGeom>
            <a:solidFill>
              <a:srgbClr val="CCFF99"/>
            </a:solidFill>
            <a:ln w="9525">
              <a:noFill/>
              <a:miter lim="800000"/>
            </a:ln>
            <a:effectLst/>
          </p:spPr>
          <p:txBody>
            <a:bodyPr wrap="none" anchor="ctr"/>
            <a:lstStyle/>
            <a:p>
              <a:endParaRPr lang="zh-CN" altLang="en-US"/>
            </a:p>
          </p:txBody>
        </p:sp>
      </p:grpSp>
      <p:grpSp>
        <p:nvGrpSpPr>
          <p:cNvPr id="1465421" name="Group 77"/>
          <p:cNvGrpSpPr/>
          <p:nvPr/>
        </p:nvGrpSpPr>
        <p:grpSpPr bwMode="auto">
          <a:xfrm>
            <a:off x="9355138" y="3573463"/>
            <a:ext cx="739775" cy="188912"/>
            <a:chOff x="5893" y="2251"/>
            <a:chExt cx="466" cy="119"/>
          </a:xfrm>
        </p:grpSpPr>
        <p:sp>
          <p:nvSpPr>
            <p:cNvPr id="1465422" name="Rectangle 78"/>
            <p:cNvSpPr>
              <a:spLocks noChangeArrowheads="1"/>
            </p:cNvSpPr>
            <p:nvPr userDrawn="1"/>
          </p:nvSpPr>
          <p:spPr bwMode="auto">
            <a:xfrm flipV="1">
              <a:off x="6126" y="2251"/>
              <a:ext cx="116" cy="119"/>
            </a:xfrm>
            <a:prstGeom prst="rect">
              <a:avLst/>
            </a:prstGeom>
            <a:solidFill>
              <a:srgbClr val="FF9900"/>
            </a:solidFill>
            <a:ln w="9525">
              <a:noFill/>
              <a:miter lim="800000"/>
            </a:ln>
            <a:effectLst/>
          </p:spPr>
          <p:txBody>
            <a:bodyPr wrap="none" anchor="ctr"/>
            <a:lstStyle/>
            <a:p>
              <a:endParaRPr lang="zh-CN" altLang="en-US"/>
            </a:p>
          </p:txBody>
        </p:sp>
        <p:sp>
          <p:nvSpPr>
            <p:cNvPr id="1465423" name="Rectangle 79"/>
            <p:cNvSpPr>
              <a:spLocks noChangeArrowheads="1"/>
            </p:cNvSpPr>
            <p:nvPr userDrawn="1"/>
          </p:nvSpPr>
          <p:spPr bwMode="auto">
            <a:xfrm flipV="1">
              <a:off x="6242" y="2251"/>
              <a:ext cx="117" cy="119"/>
            </a:xfrm>
            <a:prstGeom prst="rect">
              <a:avLst/>
            </a:prstGeom>
            <a:solidFill>
              <a:srgbClr val="CCCCCC"/>
            </a:solidFill>
            <a:ln w="9525">
              <a:noFill/>
              <a:miter lim="800000"/>
            </a:ln>
            <a:effectLst/>
          </p:spPr>
          <p:txBody>
            <a:bodyPr wrap="none" anchor="ctr"/>
            <a:lstStyle/>
            <a:p>
              <a:endParaRPr lang="zh-CN" altLang="en-US"/>
            </a:p>
          </p:txBody>
        </p:sp>
        <p:sp>
          <p:nvSpPr>
            <p:cNvPr id="1465424" name="Rectangle 80"/>
            <p:cNvSpPr>
              <a:spLocks noChangeArrowheads="1"/>
            </p:cNvSpPr>
            <p:nvPr userDrawn="1"/>
          </p:nvSpPr>
          <p:spPr bwMode="auto">
            <a:xfrm flipV="1">
              <a:off x="5893" y="2251"/>
              <a:ext cx="117" cy="119"/>
            </a:xfrm>
            <a:prstGeom prst="rect">
              <a:avLst/>
            </a:prstGeom>
            <a:solidFill>
              <a:srgbClr val="99CCFF"/>
            </a:solidFill>
            <a:ln w="9525">
              <a:noFill/>
              <a:miter lim="800000"/>
            </a:ln>
            <a:effectLst/>
          </p:spPr>
          <p:txBody>
            <a:bodyPr wrap="none" anchor="ctr"/>
            <a:lstStyle/>
            <a:p>
              <a:endParaRPr lang="zh-CN" altLang="en-US"/>
            </a:p>
          </p:txBody>
        </p:sp>
        <p:sp>
          <p:nvSpPr>
            <p:cNvPr id="1465425" name="Rectangle 81"/>
            <p:cNvSpPr>
              <a:spLocks noChangeArrowheads="1"/>
            </p:cNvSpPr>
            <p:nvPr userDrawn="1"/>
          </p:nvSpPr>
          <p:spPr bwMode="auto">
            <a:xfrm flipV="1">
              <a:off x="6010" y="2251"/>
              <a:ext cx="116" cy="119"/>
            </a:xfrm>
            <a:prstGeom prst="rect">
              <a:avLst/>
            </a:prstGeom>
            <a:solidFill>
              <a:srgbClr val="669900"/>
            </a:solidFill>
            <a:ln w="9525">
              <a:noFill/>
              <a:miter lim="800000"/>
            </a:ln>
            <a:effectLst/>
          </p:spPr>
          <p:txBody>
            <a:bodyPr wrap="none" anchor="ctr"/>
            <a:lstStyle/>
            <a:p>
              <a:endParaRPr lang="zh-CN" altLang="en-US"/>
            </a:p>
          </p:txBody>
        </p:sp>
      </p:grpSp>
      <p:grpSp>
        <p:nvGrpSpPr>
          <p:cNvPr id="1465426" name="Group 82"/>
          <p:cNvGrpSpPr/>
          <p:nvPr/>
        </p:nvGrpSpPr>
        <p:grpSpPr bwMode="auto">
          <a:xfrm>
            <a:off x="9355138" y="4581525"/>
            <a:ext cx="739775" cy="182563"/>
            <a:chOff x="5893" y="2886"/>
            <a:chExt cx="466" cy="115"/>
          </a:xfrm>
        </p:grpSpPr>
        <p:sp>
          <p:nvSpPr>
            <p:cNvPr id="1465427" name="Rectangle 83"/>
            <p:cNvSpPr>
              <a:spLocks noChangeArrowheads="1"/>
            </p:cNvSpPr>
            <p:nvPr userDrawn="1"/>
          </p:nvSpPr>
          <p:spPr bwMode="auto">
            <a:xfrm flipV="1">
              <a:off x="6010" y="2886"/>
              <a:ext cx="116" cy="115"/>
            </a:xfrm>
            <a:prstGeom prst="rect">
              <a:avLst/>
            </a:prstGeom>
            <a:solidFill>
              <a:srgbClr val="FF9900"/>
            </a:solidFill>
            <a:ln w="9525">
              <a:noFill/>
              <a:miter lim="800000"/>
            </a:ln>
            <a:effectLst/>
          </p:spPr>
          <p:txBody>
            <a:bodyPr wrap="none" anchor="ctr"/>
            <a:lstStyle/>
            <a:p>
              <a:endParaRPr lang="zh-CN" altLang="en-US"/>
            </a:p>
          </p:txBody>
        </p:sp>
        <p:sp>
          <p:nvSpPr>
            <p:cNvPr id="1465428" name="Rectangle 84"/>
            <p:cNvSpPr>
              <a:spLocks noChangeArrowheads="1"/>
            </p:cNvSpPr>
            <p:nvPr userDrawn="1"/>
          </p:nvSpPr>
          <p:spPr bwMode="auto">
            <a:xfrm flipV="1">
              <a:off x="6126" y="2886"/>
              <a:ext cx="116" cy="115"/>
            </a:xfrm>
            <a:prstGeom prst="rect">
              <a:avLst/>
            </a:prstGeom>
            <a:solidFill>
              <a:srgbClr val="FFCC99"/>
            </a:solidFill>
            <a:ln w="9525">
              <a:noFill/>
              <a:miter lim="800000"/>
            </a:ln>
            <a:effectLst/>
          </p:spPr>
          <p:txBody>
            <a:bodyPr wrap="none" anchor="ctr"/>
            <a:lstStyle/>
            <a:p>
              <a:endParaRPr lang="zh-CN" altLang="en-US"/>
            </a:p>
          </p:txBody>
        </p:sp>
        <p:sp>
          <p:nvSpPr>
            <p:cNvPr id="1465429" name="Rectangle 85"/>
            <p:cNvSpPr>
              <a:spLocks noChangeArrowheads="1"/>
            </p:cNvSpPr>
            <p:nvPr userDrawn="1"/>
          </p:nvSpPr>
          <p:spPr bwMode="auto">
            <a:xfrm flipV="1">
              <a:off x="6242" y="2886"/>
              <a:ext cx="117" cy="115"/>
            </a:xfrm>
            <a:prstGeom prst="rect">
              <a:avLst/>
            </a:prstGeom>
            <a:solidFill>
              <a:srgbClr val="FFCC66"/>
            </a:solidFill>
            <a:ln w="9525">
              <a:noFill/>
              <a:miter lim="800000"/>
            </a:ln>
            <a:effectLst/>
          </p:spPr>
          <p:txBody>
            <a:bodyPr wrap="none" anchor="ctr"/>
            <a:lstStyle/>
            <a:p>
              <a:endParaRPr lang="zh-CN" altLang="en-US"/>
            </a:p>
          </p:txBody>
        </p:sp>
        <p:sp>
          <p:nvSpPr>
            <p:cNvPr id="1465430" name="Rectangle 86"/>
            <p:cNvSpPr>
              <a:spLocks noChangeArrowheads="1"/>
            </p:cNvSpPr>
            <p:nvPr userDrawn="1"/>
          </p:nvSpPr>
          <p:spPr bwMode="auto">
            <a:xfrm flipV="1">
              <a:off x="5893" y="2886"/>
              <a:ext cx="117" cy="115"/>
            </a:xfrm>
            <a:prstGeom prst="rect">
              <a:avLst/>
            </a:prstGeom>
            <a:solidFill>
              <a:schemeClr val="tx2"/>
            </a:solidFill>
            <a:ln w="9525">
              <a:noFill/>
              <a:miter lim="800000"/>
            </a:ln>
            <a:effectLst/>
          </p:spPr>
          <p:txBody>
            <a:bodyPr wrap="none" anchor="ctr"/>
            <a:lstStyle/>
            <a:p>
              <a:endParaRPr lang="zh-CN" altLang="en-US"/>
            </a:p>
          </p:txBody>
        </p:sp>
      </p:grpSp>
      <p:grpSp>
        <p:nvGrpSpPr>
          <p:cNvPr id="1465431" name="Group 87"/>
          <p:cNvGrpSpPr/>
          <p:nvPr/>
        </p:nvGrpSpPr>
        <p:grpSpPr bwMode="auto">
          <a:xfrm>
            <a:off x="9355138" y="4797425"/>
            <a:ext cx="739775" cy="182563"/>
            <a:chOff x="5893" y="3022"/>
            <a:chExt cx="466" cy="115"/>
          </a:xfrm>
        </p:grpSpPr>
        <p:sp>
          <p:nvSpPr>
            <p:cNvPr id="1465432" name="Rectangle 88"/>
            <p:cNvSpPr>
              <a:spLocks noChangeArrowheads="1"/>
            </p:cNvSpPr>
            <p:nvPr userDrawn="1"/>
          </p:nvSpPr>
          <p:spPr bwMode="auto">
            <a:xfrm flipV="1">
              <a:off x="6010" y="3022"/>
              <a:ext cx="116" cy="115"/>
            </a:xfrm>
            <a:prstGeom prst="rect">
              <a:avLst/>
            </a:prstGeom>
            <a:solidFill>
              <a:srgbClr val="006699"/>
            </a:solidFill>
            <a:ln w="9525">
              <a:noFill/>
              <a:miter lim="800000"/>
            </a:ln>
            <a:effectLst/>
          </p:spPr>
          <p:txBody>
            <a:bodyPr wrap="none" anchor="ctr"/>
            <a:lstStyle/>
            <a:p>
              <a:endParaRPr lang="zh-CN" altLang="en-US"/>
            </a:p>
          </p:txBody>
        </p:sp>
        <p:sp>
          <p:nvSpPr>
            <p:cNvPr id="1465433" name="Rectangle 89"/>
            <p:cNvSpPr>
              <a:spLocks noChangeArrowheads="1"/>
            </p:cNvSpPr>
            <p:nvPr userDrawn="1"/>
          </p:nvSpPr>
          <p:spPr bwMode="auto">
            <a:xfrm flipV="1">
              <a:off x="6126" y="3022"/>
              <a:ext cx="116" cy="115"/>
            </a:xfrm>
            <a:prstGeom prst="rect">
              <a:avLst/>
            </a:prstGeom>
            <a:solidFill>
              <a:srgbClr val="99CCFF"/>
            </a:solidFill>
            <a:ln w="9525">
              <a:noFill/>
              <a:miter lim="800000"/>
            </a:ln>
            <a:effectLst/>
          </p:spPr>
          <p:txBody>
            <a:bodyPr wrap="none" anchor="ctr"/>
            <a:lstStyle/>
            <a:p>
              <a:endParaRPr lang="zh-CN" altLang="en-US"/>
            </a:p>
          </p:txBody>
        </p:sp>
        <p:sp>
          <p:nvSpPr>
            <p:cNvPr id="1465434" name="Rectangle 90"/>
            <p:cNvSpPr>
              <a:spLocks noChangeArrowheads="1"/>
            </p:cNvSpPr>
            <p:nvPr userDrawn="1"/>
          </p:nvSpPr>
          <p:spPr bwMode="auto">
            <a:xfrm flipV="1">
              <a:off x="6242" y="3022"/>
              <a:ext cx="117" cy="115"/>
            </a:xfrm>
            <a:prstGeom prst="rect">
              <a:avLst/>
            </a:prstGeom>
            <a:solidFill>
              <a:srgbClr val="CCCCFF"/>
            </a:solidFill>
            <a:ln w="9525">
              <a:noFill/>
              <a:miter lim="800000"/>
            </a:ln>
            <a:effectLst/>
          </p:spPr>
          <p:txBody>
            <a:bodyPr wrap="none" anchor="ctr"/>
            <a:lstStyle/>
            <a:p>
              <a:endParaRPr lang="zh-CN" altLang="en-US"/>
            </a:p>
          </p:txBody>
        </p:sp>
        <p:sp>
          <p:nvSpPr>
            <p:cNvPr id="1465435" name="Rectangle 91"/>
            <p:cNvSpPr>
              <a:spLocks noChangeArrowheads="1"/>
            </p:cNvSpPr>
            <p:nvPr userDrawn="1"/>
          </p:nvSpPr>
          <p:spPr bwMode="auto">
            <a:xfrm flipV="1">
              <a:off x="5893" y="3022"/>
              <a:ext cx="117" cy="115"/>
            </a:xfrm>
            <a:prstGeom prst="rect">
              <a:avLst/>
            </a:prstGeom>
            <a:solidFill>
              <a:srgbClr val="990000"/>
            </a:solidFill>
            <a:ln w="9525">
              <a:noFill/>
              <a:miter lim="800000"/>
            </a:ln>
            <a:effectLst/>
          </p:spPr>
          <p:txBody>
            <a:bodyPr wrap="none" anchor="ctr"/>
            <a:lstStyle/>
            <a:p>
              <a:endParaRPr lang="zh-CN" altLang="en-US"/>
            </a:p>
          </p:txBody>
        </p:sp>
      </p:grpSp>
      <p:grpSp>
        <p:nvGrpSpPr>
          <p:cNvPr id="1465436" name="Group 92"/>
          <p:cNvGrpSpPr/>
          <p:nvPr/>
        </p:nvGrpSpPr>
        <p:grpSpPr bwMode="auto">
          <a:xfrm>
            <a:off x="9355138" y="5013325"/>
            <a:ext cx="739775" cy="182563"/>
            <a:chOff x="5893" y="3158"/>
            <a:chExt cx="466" cy="115"/>
          </a:xfrm>
        </p:grpSpPr>
        <p:sp>
          <p:nvSpPr>
            <p:cNvPr id="1465437" name="Rectangle 93"/>
            <p:cNvSpPr>
              <a:spLocks noChangeArrowheads="1"/>
            </p:cNvSpPr>
            <p:nvPr userDrawn="1"/>
          </p:nvSpPr>
          <p:spPr bwMode="auto">
            <a:xfrm flipV="1">
              <a:off x="6010" y="3158"/>
              <a:ext cx="116" cy="115"/>
            </a:xfrm>
            <a:prstGeom prst="rect">
              <a:avLst/>
            </a:prstGeom>
            <a:solidFill>
              <a:srgbClr val="009999"/>
            </a:solidFill>
            <a:ln w="9525">
              <a:noFill/>
              <a:miter lim="800000"/>
            </a:ln>
            <a:effectLst/>
          </p:spPr>
          <p:txBody>
            <a:bodyPr wrap="none" anchor="ctr"/>
            <a:lstStyle/>
            <a:p>
              <a:endParaRPr lang="zh-CN" altLang="en-US"/>
            </a:p>
          </p:txBody>
        </p:sp>
        <p:sp>
          <p:nvSpPr>
            <p:cNvPr id="1465438" name="Rectangle 94"/>
            <p:cNvSpPr>
              <a:spLocks noChangeArrowheads="1"/>
            </p:cNvSpPr>
            <p:nvPr userDrawn="1"/>
          </p:nvSpPr>
          <p:spPr bwMode="auto">
            <a:xfrm flipV="1">
              <a:off x="6126" y="3158"/>
              <a:ext cx="116" cy="115"/>
            </a:xfrm>
            <a:prstGeom prst="rect">
              <a:avLst/>
            </a:prstGeom>
            <a:solidFill>
              <a:srgbClr val="CCFF99"/>
            </a:solidFill>
            <a:ln w="9525">
              <a:noFill/>
              <a:miter lim="800000"/>
            </a:ln>
            <a:effectLst/>
          </p:spPr>
          <p:txBody>
            <a:bodyPr wrap="none" anchor="ctr"/>
            <a:lstStyle/>
            <a:p>
              <a:endParaRPr lang="zh-CN" altLang="en-US"/>
            </a:p>
          </p:txBody>
        </p:sp>
        <p:sp>
          <p:nvSpPr>
            <p:cNvPr id="1465439" name="Rectangle 95"/>
            <p:cNvSpPr>
              <a:spLocks noChangeArrowheads="1"/>
            </p:cNvSpPr>
            <p:nvPr userDrawn="1"/>
          </p:nvSpPr>
          <p:spPr bwMode="auto">
            <a:xfrm flipV="1">
              <a:off x="6242" y="3158"/>
              <a:ext cx="117" cy="115"/>
            </a:xfrm>
            <a:prstGeom prst="rect">
              <a:avLst/>
            </a:prstGeom>
            <a:solidFill>
              <a:srgbClr val="99CCCC"/>
            </a:solidFill>
            <a:ln w="9525">
              <a:noFill/>
              <a:miter lim="800000"/>
            </a:ln>
            <a:effectLst/>
          </p:spPr>
          <p:txBody>
            <a:bodyPr wrap="none" anchor="ctr"/>
            <a:lstStyle/>
            <a:p>
              <a:endParaRPr lang="zh-CN" altLang="en-US"/>
            </a:p>
          </p:txBody>
        </p:sp>
        <p:sp>
          <p:nvSpPr>
            <p:cNvPr id="1465440" name="Rectangle 96"/>
            <p:cNvSpPr>
              <a:spLocks noChangeArrowheads="1"/>
            </p:cNvSpPr>
            <p:nvPr userDrawn="1"/>
          </p:nvSpPr>
          <p:spPr bwMode="auto">
            <a:xfrm flipV="1">
              <a:off x="5893" y="3158"/>
              <a:ext cx="117" cy="115"/>
            </a:xfrm>
            <a:prstGeom prst="rect">
              <a:avLst/>
            </a:prstGeom>
            <a:solidFill>
              <a:srgbClr val="990000"/>
            </a:solidFill>
            <a:ln w="9525">
              <a:noFill/>
              <a:miter lim="800000"/>
            </a:ln>
            <a:effectLst/>
          </p:spPr>
          <p:txBody>
            <a:bodyPr wrap="none" anchor="ctr"/>
            <a:lstStyle/>
            <a:p>
              <a:endParaRPr lang="zh-CN" altLang="en-US"/>
            </a:p>
          </p:txBody>
        </p:sp>
      </p:grpSp>
      <p:grpSp>
        <p:nvGrpSpPr>
          <p:cNvPr id="1465441" name="Group 97"/>
          <p:cNvGrpSpPr/>
          <p:nvPr/>
        </p:nvGrpSpPr>
        <p:grpSpPr bwMode="auto">
          <a:xfrm>
            <a:off x="9355138" y="5373688"/>
            <a:ext cx="739775" cy="182562"/>
            <a:chOff x="5893" y="3385"/>
            <a:chExt cx="466" cy="115"/>
          </a:xfrm>
        </p:grpSpPr>
        <p:sp>
          <p:nvSpPr>
            <p:cNvPr id="1465442" name="Rectangle 98"/>
            <p:cNvSpPr>
              <a:spLocks noChangeArrowheads="1"/>
            </p:cNvSpPr>
            <p:nvPr userDrawn="1"/>
          </p:nvSpPr>
          <p:spPr bwMode="auto">
            <a:xfrm flipV="1">
              <a:off x="6010" y="3385"/>
              <a:ext cx="116" cy="115"/>
            </a:xfrm>
            <a:prstGeom prst="rect">
              <a:avLst/>
            </a:prstGeom>
            <a:solidFill>
              <a:srgbClr val="FF9900"/>
            </a:solidFill>
            <a:ln w="9525">
              <a:noFill/>
              <a:miter lim="800000"/>
            </a:ln>
            <a:effectLst/>
          </p:spPr>
          <p:txBody>
            <a:bodyPr wrap="none" anchor="ctr"/>
            <a:lstStyle/>
            <a:p>
              <a:endParaRPr lang="zh-CN" altLang="en-US"/>
            </a:p>
          </p:txBody>
        </p:sp>
        <p:sp>
          <p:nvSpPr>
            <p:cNvPr id="1465443" name="Rectangle 99"/>
            <p:cNvSpPr>
              <a:spLocks noChangeArrowheads="1"/>
            </p:cNvSpPr>
            <p:nvPr userDrawn="1"/>
          </p:nvSpPr>
          <p:spPr bwMode="auto">
            <a:xfrm flipV="1">
              <a:off x="6126" y="3385"/>
              <a:ext cx="116" cy="115"/>
            </a:xfrm>
            <a:prstGeom prst="rect">
              <a:avLst/>
            </a:prstGeom>
            <a:solidFill>
              <a:srgbClr val="FFCC99"/>
            </a:solidFill>
            <a:ln w="9525">
              <a:noFill/>
              <a:miter lim="800000"/>
            </a:ln>
            <a:effectLst/>
          </p:spPr>
          <p:txBody>
            <a:bodyPr wrap="none" anchor="ctr"/>
            <a:lstStyle/>
            <a:p>
              <a:endParaRPr lang="zh-CN" altLang="en-US"/>
            </a:p>
          </p:txBody>
        </p:sp>
        <p:sp>
          <p:nvSpPr>
            <p:cNvPr id="1465444" name="Rectangle 100"/>
            <p:cNvSpPr>
              <a:spLocks noChangeArrowheads="1"/>
            </p:cNvSpPr>
            <p:nvPr userDrawn="1"/>
          </p:nvSpPr>
          <p:spPr bwMode="auto">
            <a:xfrm flipV="1">
              <a:off x="6242" y="3385"/>
              <a:ext cx="117" cy="115"/>
            </a:xfrm>
            <a:prstGeom prst="rect">
              <a:avLst/>
            </a:prstGeom>
            <a:solidFill>
              <a:srgbClr val="FFCC66"/>
            </a:solidFill>
            <a:ln w="9525">
              <a:noFill/>
              <a:miter lim="800000"/>
            </a:ln>
            <a:effectLst/>
          </p:spPr>
          <p:txBody>
            <a:bodyPr wrap="none" anchor="ctr"/>
            <a:lstStyle/>
            <a:p>
              <a:endParaRPr lang="zh-CN" altLang="en-US"/>
            </a:p>
          </p:txBody>
        </p:sp>
        <p:sp>
          <p:nvSpPr>
            <p:cNvPr id="1465445" name="Rectangle 101"/>
            <p:cNvSpPr>
              <a:spLocks noChangeArrowheads="1"/>
            </p:cNvSpPr>
            <p:nvPr userDrawn="1"/>
          </p:nvSpPr>
          <p:spPr bwMode="auto">
            <a:xfrm flipV="1">
              <a:off x="5893" y="3385"/>
              <a:ext cx="117" cy="115"/>
            </a:xfrm>
            <a:prstGeom prst="rect">
              <a:avLst/>
            </a:prstGeom>
            <a:solidFill>
              <a:schemeClr val="tx1"/>
            </a:solidFill>
            <a:ln w="9525">
              <a:noFill/>
              <a:miter lim="800000"/>
            </a:ln>
            <a:effectLst/>
          </p:spPr>
          <p:txBody>
            <a:bodyPr wrap="none" anchor="ctr"/>
            <a:lstStyle/>
            <a:p>
              <a:endParaRPr lang="zh-CN" altLang="en-US"/>
            </a:p>
          </p:txBody>
        </p:sp>
      </p:grpSp>
      <p:grpSp>
        <p:nvGrpSpPr>
          <p:cNvPr id="1465446" name="Group 102"/>
          <p:cNvGrpSpPr/>
          <p:nvPr/>
        </p:nvGrpSpPr>
        <p:grpSpPr bwMode="auto">
          <a:xfrm>
            <a:off x="9355138" y="5589588"/>
            <a:ext cx="739775" cy="182562"/>
            <a:chOff x="5893" y="3521"/>
            <a:chExt cx="466" cy="115"/>
          </a:xfrm>
        </p:grpSpPr>
        <p:sp>
          <p:nvSpPr>
            <p:cNvPr id="1465447" name="Rectangle 103"/>
            <p:cNvSpPr>
              <a:spLocks noChangeArrowheads="1"/>
            </p:cNvSpPr>
            <p:nvPr userDrawn="1"/>
          </p:nvSpPr>
          <p:spPr bwMode="auto">
            <a:xfrm flipV="1">
              <a:off x="6010" y="3521"/>
              <a:ext cx="116" cy="115"/>
            </a:xfrm>
            <a:prstGeom prst="rect">
              <a:avLst/>
            </a:prstGeom>
            <a:solidFill>
              <a:srgbClr val="006699"/>
            </a:solidFill>
            <a:ln w="9525">
              <a:noFill/>
              <a:miter lim="800000"/>
            </a:ln>
            <a:effectLst/>
          </p:spPr>
          <p:txBody>
            <a:bodyPr wrap="none" anchor="ctr"/>
            <a:lstStyle/>
            <a:p>
              <a:endParaRPr lang="zh-CN" altLang="en-US"/>
            </a:p>
          </p:txBody>
        </p:sp>
        <p:sp>
          <p:nvSpPr>
            <p:cNvPr id="1465448" name="Rectangle 104"/>
            <p:cNvSpPr>
              <a:spLocks noChangeArrowheads="1"/>
            </p:cNvSpPr>
            <p:nvPr userDrawn="1"/>
          </p:nvSpPr>
          <p:spPr bwMode="auto">
            <a:xfrm flipV="1">
              <a:off x="6126" y="3521"/>
              <a:ext cx="116" cy="115"/>
            </a:xfrm>
            <a:prstGeom prst="rect">
              <a:avLst/>
            </a:prstGeom>
            <a:solidFill>
              <a:srgbClr val="99CCFF"/>
            </a:solidFill>
            <a:ln w="9525">
              <a:noFill/>
              <a:miter lim="800000"/>
            </a:ln>
            <a:effectLst/>
          </p:spPr>
          <p:txBody>
            <a:bodyPr wrap="none" anchor="ctr"/>
            <a:lstStyle/>
            <a:p>
              <a:endParaRPr lang="zh-CN" altLang="en-US"/>
            </a:p>
          </p:txBody>
        </p:sp>
        <p:sp>
          <p:nvSpPr>
            <p:cNvPr id="1465449" name="Rectangle 105"/>
            <p:cNvSpPr>
              <a:spLocks noChangeArrowheads="1"/>
            </p:cNvSpPr>
            <p:nvPr userDrawn="1"/>
          </p:nvSpPr>
          <p:spPr bwMode="auto">
            <a:xfrm flipV="1">
              <a:off x="6242" y="3521"/>
              <a:ext cx="117" cy="115"/>
            </a:xfrm>
            <a:prstGeom prst="rect">
              <a:avLst/>
            </a:prstGeom>
            <a:solidFill>
              <a:srgbClr val="CCCCFF"/>
            </a:solidFill>
            <a:ln w="9525">
              <a:noFill/>
              <a:miter lim="800000"/>
            </a:ln>
            <a:effectLst/>
          </p:spPr>
          <p:txBody>
            <a:bodyPr wrap="none" anchor="ctr"/>
            <a:lstStyle/>
            <a:p>
              <a:endParaRPr lang="zh-CN" altLang="en-US"/>
            </a:p>
          </p:txBody>
        </p:sp>
        <p:sp>
          <p:nvSpPr>
            <p:cNvPr id="1465450" name="Rectangle 106"/>
            <p:cNvSpPr>
              <a:spLocks noChangeArrowheads="1"/>
            </p:cNvSpPr>
            <p:nvPr userDrawn="1"/>
          </p:nvSpPr>
          <p:spPr bwMode="auto">
            <a:xfrm flipV="1">
              <a:off x="5893" y="3521"/>
              <a:ext cx="117" cy="115"/>
            </a:xfrm>
            <a:prstGeom prst="rect">
              <a:avLst/>
            </a:prstGeom>
            <a:solidFill>
              <a:schemeClr val="tx1"/>
            </a:solidFill>
            <a:ln w="9525">
              <a:noFill/>
              <a:miter lim="800000"/>
            </a:ln>
            <a:effectLst/>
          </p:spPr>
          <p:txBody>
            <a:bodyPr wrap="none" anchor="ctr"/>
            <a:lstStyle/>
            <a:p>
              <a:endParaRPr lang="zh-CN" altLang="en-US"/>
            </a:p>
          </p:txBody>
        </p:sp>
      </p:grpSp>
      <p:grpSp>
        <p:nvGrpSpPr>
          <p:cNvPr id="1465451" name="Group 107"/>
          <p:cNvGrpSpPr/>
          <p:nvPr/>
        </p:nvGrpSpPr>
        <p:grpSpPr bwMode="auto">
          <a:xfrm>
            <a:off x="9355138" y="5805488"/>
            <a:ext cx="739775" cy="182562"/>
            <a:chOff x="5893" y="3657"/>
            <a:chExt cx="466" cy="115"/>
          </a:xfrm>
        </p:grpSpPr>
        <p:sp>
          <p:nvSpPr>
            <p:cNvPr id="1465452" name="Rectangle 108"/>
            <p:cNvSpPr>
              <a:spLocks noChangeArrowheads="1"/>
            </p:cNvSpPr>
            <p:nvPr userDrawn="1"/>
          </p:nvSpPr>
          <p:spPr bwMode="auto">
            <a:xfrm flipV="1">
              <a:off x="6010" y="3657"/>
              <a:ext cx="116" cy="115"/>
            </a:xfrm>
            <a:prstGeom prst="rect">
              <a:avLst/>
            </a:prstGeom>
            <a:solidFill>
              <a:srgbClr val="009999"/>
            </a:solidFill>
            <a:ln w="9525">
              <a:noFill/>
              <a:miter lim="800000"/>
            </a:ln>
            <a:effectLst/>
          </p:spPr>
          <p:txBody>
            <a:bodyPr wrap="none" anchor="ctr"/>
            <a:lstStyle/>
            <a:p>
              <a:endParaRPr lang="zh-CN" altLang="en-US"/>
            </a:p>
          </p:txBody>
        </p:sp>
        <p:sp>
          <p:nvSpPr>
            <p:cNvPr id="1465453" name="Rectangle 109"/>
            <p:cNvSpPr>
              <a:spLocks noChangeArrowheads="1"/>
            </p:cNvSpPr>
            <p:nvPr userDrawn="1"/>
          </p:nvSpPr>
          <p:spPr bwMode="auto">
            <a:xfrm flipV="1">
              <a:off x="6126" y="3657"/>
              <a:ext cx="116" cy="115"/>
            </a:xfrm>
            <a:prstGeom prst="rect">
              <a:avLst/>
            </a:prstGeom>
            <a:solidFill>
              <a:srgbClr val="CCFF99"/>
            </a:solidFill>
            <a:ln w="9525">
              <a:noFill/>
              <a:miter lim="800000"/>
            </a:ln>
            <a:effectLst/>
          </p:spPr>
          <p:txBody>
            <a:bodyPr wrap="none" anchor="ctr"/>
            <a:lstStyle/>
            <a:p>
              <a:endParaRPr lang="zh-CN" altLang="en-US"/>
            </a:p>
          </p:txBody>
        </p:sp>
        <p:sp>
          <p:nvSpPr>
            <p:cNvPr id="1465454" name="Rectangle 110"/>
            <p:cNvSpPr>
              <a:spLocks noChangeArrowheads="1"/>
            </p:cNvSpPr>
            <p:nvPr userDrawn="1"/>
          </p:nvSpPr>
          <p:spPr bwMode="auto">
            <a:xfrm flipV="1">
              <a:off x="6242" y="3657"/>
              <a:ext cx="117" cy="115"/>
            </a:xfrm>
            <a:prstGeom prst="rect">
              <a:avLst/>
            </a:prstGeom>
            <a:solidFill>
              <a:srgbClr val="99CCCC"/>
            </a:solidFill>
            <a:ln w="9525">
              <a:noFill/>
              <a:miter lim="800000"/>
            </a:ln>
            <a:effectLst/>
          </p:spPr>
          <p:txBody>
            <a:bodyPr wrap="none" anchor="ctr"/>
            <a:lstStyle/>
            <a:p>
              <a:endParaRPr lang="zh-CN" altLang="en-US"/>
            </a:p>
          </p:txBody>
        </p:sp>
        <p:sp>
          <p:nvSpPr>
            <p:cNvPr id="1465455" name="Rectangle 111"/>
            <p:cNvSpPr>
              <a:spLocks noChangeArrowheads="1"/>
            </p:cNvSpPr>
            <p:nvPr userDrawn="1"/>
          </p:nvSpPr>
          <p:spPr bwMode="auto">
            <a:xfrm flipV="1">
              <a:off x="5893" y="3657"/>
              <a:ext cx="117" cy="115"/>
            </a:xfrm>
            <a:prstGeom prst="rect">
              <a:avLst/>
            </a:prstGeom>
            <a:solidFill>
              <a:schemeClr val="tx1"/>
            </a:solidFill>
            <a:ln w="9525">
              <a:noFill/>
              <a:miter lim="800000"/>
            </a:ln>
            <a:effectLst/>
          </p:spPr>
          <p:txBody>
            <a:bodyPr wrap="none" anchor="ctr"/>
            <a:lstStyle/>
            <a:p>
              <a:endParaRPr lang="zh-CN" altLang="en-US"/>
            </a:p>
          </p:txBody>
        </p:sp>
      </p:grpSp>
      <p:grpSp>
        <p:nvGrpSpPr>
          <p:cNvPr id="1465456" name="Group 112"/>
          <p:cNvGrpSpPr/>
          <p:nvPr/>
        </p:nvGrpSpPr>
        <p:grpSpPr bwMode="auto">
          <a:xfrm>
            <a:off x="9355138" y="6165850"/>
            <a:ext cx="739775" cy="182563"/>
            <a:chOff x="5893" y="3884"/>
            <a:chExt cx="466" cy="115"/>
          </a:xfrm>
        </p:grpSpPr>
        <p:sp>
          <p:nvSpPr>
            <p:cNvPr id="1465457" name="Rectangle 113"/>
            <p:cNvSpPr>
              <a:spLocks noChangeArrowheads="1"/>
            </p:cNvSpPr>
            <p:nvPr userDrawn="1"/>
          </p:nvSpPr>
          <p:spPr bwMode="auto">
            <a:xfrm flipV="1">
              <a:off x="6010" y="3884"/>
              <a:ext cx="116" cy="115"/>
            </a:xfrm>
            <a:prstGeom prst="rect">
              <a:avLst/>
            </a:prstGeom>
            <a:solidFill>
              <a:srgbClr val="FF9900"/>
            </a:solidFill>
            <a:ln w="9525">
              <a:noFill/>
              <a:miter lim="800000"/>
            </a:ln>
            <a:effectLst/>
          </p:spPr>
          <p:txBody>
            <a:bodyPr wrap="none" anchor="ctr"/>
            <a:lstStyle/>
            <a:p>
              <a:endParaRPr lang="zh-CN" altLang="en-US"/>
            </a:p>
          </p:txBody>
        </p:sp>
        <p:sp>
          <p:nvSpPr>
            <p:cNvPr id="1465458" name="Rectangle 114"/>
            <p:cNvSpPr>
              <a:spLocks noChangeArrowheads="1"/>
            </p:cNvSpPr>
            <p:nvPr userDrawn="1"/>
          </p:nvSpPr>
          <p:spPr bwMode="auto">
            <a:xfrm flipV="1">
              <a:off x="6126" y="3884"/>
              <a:ext cx="116" cy="115"/>
            </a:xfrm>
            <a:prstGeom prst="rect">
              <a:avLst/>
            </a:prstGeom>
            <a:solidFill>
              <a:srgbClr val="FFCC99"/>
            </a:solidFill>
            <a:ln w="9525">
              <a:noFill/>
              <a:miter lim="800000"/>
            </a:ln>
            <a:effectLst/>
          </p:spPr>
          <p:txBody>
            <a:bodyPr wrap="none" anchor="ctr"/>
            <a:lstStyle/>
            <a:p>
              <a:endParaRPr lang="zh-CN" altLang="en-US"/>
            </a:p>
          </p:txBody>
        </p:sp>
        <p:sp>
          <p:nvSpPr>
            <p:cNvPr id="1465459" name="Rectangle 115"/>
            <p:cNvSpPr>
              <a:spLocks noChangeArrowheads="1"/>
            </p:cNvSpPr>
            <p:nvPr userDrawn="1"/>
          </p:nvSpPr>
          <p:spPr bwMode="auto">
            <a:xfrm flipV="1">
              <a:off x="6242" y="3884"/>
              <a:ext cx="117" cy="115"/>
            </a:xfrm>
            <a:prstGeom prst="rect">
              <a:avLst/>
            </a:prstGeom>
            <a:solidFill>
              <a:srgbClr val="FFCC66"/>
            </a:solidFill>
            <a:ln w="9525">
              <a:noFill/>
              <a:miter lim="800000"/>
            </a:ln>
            <a:effectLst/>
          </p:spPr>
          <p:txBody>
            <a:bodyPr wrap="none" anchor="ctr"/>
            <a:lstStyle/>
            <a:p>
              <a:endParaRPr lang="zh-CN" altLang="en-US"/>
            </a:p>
          </p:txBody>
        </p:sp>
        <p:sp>
          <p:nvSpPr>
            <p:cNvPr id="1465460" name="Rectangle 116"/>
            <p:cNvSpPr>
              <a:spLocks noChangeArrowheads="1"/>
            </p:cNvSpPr>
            <p:nvPr userDrawn="1"/>
          </p:nvSpPr>
          <p:spPr bwMode="auto">
            <a:xfrm flipV="1">
              <a:off x="5893" y="3884"/>
              <a:ext cx="117" cy="115"/>
            </a:xfrm>
            <a:prstGeom prst="rect">
              <a:avLst/>
            </a:prstGeom>
            <a:solidFill>
              <a:schemeClr val="bg2"/>
            </a:solidFill>
            <a:ln w="9525">
              <a:noFill/>
              <a:miter lim="800000"/>
            </a:ln>
            <a:effectLst/>
          </p:spPr>
          <p:txBody>
            <a:bodyPr wrap="none" anchor="ctr"/>
            <a:lstStyle/>
            <a:p>
              <a:endParaRPr lang="zh-CN" altLang="en-US"/>
            </a:p>
          </p:txBody>
        </p:sp>
      </p:grpSp>
      <p:grpSp>
        <p:nvGrpSpPr>
          <p:cNvPr id="1465461" name="Group 117"/>
          <p:cNvGrpSpPr/>
          <p:nvPr/>
        </p:nvGrpSpPr>
        <p:grpSpPr bwMode="auto">
          <a:xfrm>
            <a:off x="9355138" y="6391275"/>
            <a:ext cx="739775" cy="182563"/>
            <a:chOff x="5893" y="4026"/>
            <a:chExt cx="466" cy="115"/>
          </a:xfrm>
        </p:grpSpPr>
        <p:sp>
          <p:nvSpPr>
            <p:cNvPr id="1465462" name="Rectangle 118"/>
            <p:cNvSpPr>
              <a:spLocks noChangeArrowheads="1"/>
            </p:cNvSpPr>
            <p:nvPr userDrawn="1"/>
          </p:nvSpPr>
          <p:spPr bwMode="auto">
            <a:xfrm flipV="1">
              <a:off x="6010" y="4026"/>
              <a:ext cx="116" cy="115"/>
            </a:xfrm>
            <a:prstGeom prst="rect">
              <a:avLst/>
            </a:prstGeom>
            <a:solidFill>
              <a:srgbClr val="006699"/>
            </a:solidFill>
            <a:ln w="9525">
              <a:noFill/>
              <a:miter lim="800000"/>
            </a:ln>
            <a:effectLst/>
          </p:spPr>
          <p:txBody>
            <a:bodyPr wrap="none" anchor="ctr"/>
            <a:lstStyle/>
            <a:p>
              <a:endParaRPr lang="zh-CN" altLang="en-US"/>
            </a:p>
          </p:txBody>
        </p:sp>
        <p:sp>
          <p:nvSpPr>
            <p:cNvPr id="1465463" name="Rectangle 119"/>
            <p:cNvSpPr>
              <a:spLocks noChangeArrowheads="1"/>
            </p:cNvSpPr>
            <p:nvPr userDrawn="1"/>
          </p:nvSpPr>
          <p:spPr bwMode="auto">
            <a:xfrm flipV="1">
              <a:off x="6126" y="4026"/>
              <a:ext cx="116" cy="115"/>
            </a:xfrm>
            <a:prstGeom prst="rect">
              <a:avLst/>
            </a:prstGeom>
            <a:solidFill>
              <a:srgbClr val="99CCFF"/>
            </a:solidFill>
            <a:ln w="9525">
              <a:noFill/>
              <a:miter lim="800000"/>
            </a:ln>
            <a:effectLst/>
          </p:spPr>
          <p:txBody>
            <a:bodyPr wrap="none" anchor="ctr"/>
            <a:lstStyle/>
            <a:p>
              <a:endParaRPr lang="zh-CN" altLang="en-US"/>
            </a:p>
          </p:txBody>
        </p:sp>
        <p:sp>
          <p:nvSpPr>
            <p:cNvPr id="1465464" name="Rectangle 120"/>
            <p:cNvSpPr>
              <a:spLocks noChangeArrowheads="1"/>
            </p:cNvSpPr>
            <p:nvPr userDrawn="1"/>
          </p:nvSpPr>
          <p:spPr bwMode="auto">
            <a:xfrm flipV="1">
              <a:off x="6242" y="4026"/>
              <a:ext cx="117" cy="115"/>
            </a:xfrm>
            <a:prstGeom prst="rect">
              <a:avLst/>
            </a:prstGeom>
            <a:solidFill>
              <a:srgbClr val="CCCCFF"/>
            </a:solidFill>
            <a:ln w="9525">
              <a:noFill/>
              <a:miter lim="800000"/>
            </a:ln>
            <a:effectLst/>
          </p:spPr>
          <p:txBody>
            <a:bodyPr wrap="none" anchor="ctr"/>
            <a:lstStyle/>
            <a:p>
              <a:endParaRPr lang="zh-CN" altLang="en-US"/>
            </a:p>
          </p:txBody>
        </p:sp>
        <p:sp>
          <p:nvSpPr>
            <p:cNvPr id="1465465" name="Rectangle 121"/>
            <p:cNvSpPr>
              <a:spLocks noChangeArrowheads="1"/>
            </p:cNvSpPr>
            <p:nvPr userDrawn="1"/>
          </p:nvSpPr>
          <p:spPr bwMode="auto">
            <a:xfrm flipV="1">
              <a:off x="5893" y="4026"/>
              <a:ext cx="117" cy="115"/>
            </a:xfrm>
            <a:prstGeom prst="rect">
              <a:avLst/>
            </a:prstGeom>
            <a:solidFill>
              <a:schemeClr val="bg2"/>
            </a:solidFill>
            <a:ln w="9525">
              <a:noFill/>
              <a:miter lim="800000"/>
            </a:ln>
            <a:effectLst/>
          </p:spPr>
          <p:txBody>
            <a:bodyPr wrap="none" anchor="ctr"/>
            <a:lstStyle/>
            <a:p>
              <a:endParaRPr lang="zh-CN" altLang="en-US"/>
            </a:p>
          </p:txBody>
        </p:sp>
      </p:grpSp>
      <p:grpSp>
        <p:nvGrpSpPr>
          <p:cNvPr id="1465466" name="Group 122"/>
          <p:cNvGrpSpPr/>
          <p:nvPr/>
        </p:nvGrpSpPr>
        <p:grpSpPr bwMode="auto">
          <a:xfrm>
            <a:off x="9355138" y="6615113"/>
            <a:ext cx="739775" cy="182562"/>
            <a:chOff x="5893" y="4167"/>
            <a:chExt cx="466" cy="115"/>
          </a:xfrm>
        </p:grpSpPr>
        <p:sp>
          <p:nvSpPr>
            <p:cNvPr id="1465467" name="Rectangle 123"/>
            <p:cNvSpPr>
              <a:spLocks noChangeArrowheads="1"/>
            </p:cNvSpPr>
            <p:nvPr userDrawn="1"/>
          </p:nvSpPr>
          <p:spPr bwMode="auto">
            <a:xfrm flipV="1">
              <a:off x="6010" y="4167"/>
              <a:ext cx="116" cy="115"/>
            </a:xfrm>
            <a:prstGeom prst="rect">
              <a:avLst/>
            </a:prstGeom>
            <a:solidFill>
              <a:schemeClr val="hlink"/>
            </a:solidFill>
            <a:ln w="9525">
              <a:noFill/>
              <a:miter lim="800000"/>
            </a:ln>
            <a:effectLst/>
          </p:spPr>
          <p:txBody>
            <a:bodyPr wrap="none" anchor="ctr"/>
            <a:lstStyle/>
            <a:p>
              <a:endParaRPr lang="zh-CN" altLang="en-US"/>
            </a:p>
          </p:txBody>
        </p:sp>
        <p:sp>
          <p:nvSpPr>
            <p:cNvPr id="1465468" name="Rectangle 124"/>
            <p:cNvSpPr>
              <a:spLocks noChangeArrowheads="1"/>
            </p:cNvSpPr>
            <p:nvPr userDrawn="1"/>
          </p:nvSpPr>
          <p:spPr bwMode="auto">
            <a:xfrm flipV="1">
              <a:off x="6126" y="4167"/>
              <a:ext cx="116" cy="115"/>
            </a:xfrm>
            <a:prstGeom prst="rect">
              <a:avLst/>
            </a:prstGeom>
            <a:solidFill>
              <a:schemeClr val="accent2"/>
            </a:solidFill>
            <a:ln w="9525">
              <a:noFill/>
              <a:miter lim="800000"/>
            </a:ln>
            <a:effectLst/>
          </p:spPr>
          <p:txBody>
            <a:bodyPr wrap="none" anchor="ctr"/>
            <a:lstStyle/>
            <a:p>
              <a:endParaRPr lang="zh-CN" altLang="en-US"/>
            </a:p>
          </p:txBody>
        </p:sp>
        <p:sp>
          <p:nvSpPr>
            <p:cNvPr id="1465469" name="Rectangle 125"/>
            <p:cNvSpPr>
              <a:spLocks noChangeArrowheads="1"/>
            </p:cNvSpPr>
            <p:nvPr userDrawn="1"/>
          </p:nvSpPr>
          <p:spPr bwMode="auto">
            <a:xfrm flipV="1">
              <a:off x="6242" y="4167"/>
              <a:ext cx="117" cy="115"/>
            </a:xfrm>
            <a:prstGeom prst="rect">
              <a:avLst/>
            </a:prstGeom>
            <a:solidFill>
              <a:schemeClr val="accent1"/>
            </a:solidFill>
            <a:ln w="9525">
              <a:noFill/>
              <a:miter lim="800000"/>
            </a:ln>
            <a:effectLst/>
          </p:spPr>
          <p:txBody>
            <a:bodyPr wrap="none" anchor="ctr"/>
            <a:lstStyle/>
            <a:p>
              <a:endParaRPr lang="zh-CN" altLang="en-US"/>
            </a:p>
          </p:txBody>
        </p:sp>
        <p:sp>
          <p:nvSpPr>
            <p:cNvPr id="1465470" name="Rectangle 126"/>
            <p:cNvSpPr>
              <a:spLocks noChangeArrowheads="1"/>
            </p:cNvSpPr>
            <p:nvPr userDrawn="1"/>
          </p:nvSpPr>
          <p:spPr bwMode="auto">
            <a:xfrm flipV="1">
              <a:off x="5893" y="4167"/>
              <a:ext cx="117" cy="115"/>
            </a:xfrm>
            <a:prstGeom prst="rect">
              <a:avLst/>
            </a:prstGeom>
            <a:solidFill>
              <a:schemeClr val="bg2"/>
            </a:solidFill>
            <a:ln w="9525">
              <a:noFill/>
              <a:miter lim="800000"/>
            </a:ln>
            <a:effectLst/>
          </p:spPr>
          <p:txBody>
            <a:bodyPr wrap="none" anchor="ctr"/>
            <a:lstStyle/>
            <a:p>
              <a:endParaRPr lang="zh-CN" altLang="en-US"/>
            </a:p>
          </p:txBody>
        </p:sp>
      </p:grpSp>
      <p:sp>
        <p:nvSpPr>
          <p:cNvPr id="1465471" name="Rectangle 127"/>
          <p:cNvSpPr>
            <a:spLocks noGrp="1" noChangeArrowheads="1"/>
          </p:cNvSpPr>
          <p:nvPr>
            <p:ph type="sldNum" sz="quarter" idx="4"/>
          </p:nvPr>
        </p:nvSpPr>
        <p:spPr bwMode="auto">
          <a:xfrm>
            <a:off x="6311900" y="6499225"/>
            <a:ext cx="1519238" cy="333375"/>
          </a:xfrm>
          <a:prstGeom prst="rect">
            <a:avLst/>
          </a:prstGeom>
          <a:noFill/>
          <a:ln w="9525" algn="ctr">
            <a:noFill/>
            <a:miter lim="800000"/>
          </a:ln>
          <a:effectLst/>
        </p:spPr>
        <p:txBody>
          <a:bodyPr vert="horz" wrap="square" lIns="0" tIns="0" rIns="0" bIns="0" numCol="1" anchor="t" anchorCtr="0" compatLnSpc="1"/>
          <a:lstStyle>
            <a:lvl1pPr defTabSz="878205" eaLnBrk="0" fontAlgn="base" hangingPunct="0">
              <a:lnSpc>
                <a:spcPct val="85000"/>
              </a:lnSpc>
              <a:defRPr sz="1200">
                <a:latin typeface="FrutigerNext LT Bold" pitchFamily="1" charset="0"/>
                <a:ea typeface="MS PGothic" panose="020B0600070205080204" pitchFamily="34" charset="-128"/>
              </a:defRPr>
            </a:lvl1pPr>
          </a:lstStyle>
          <a:p>
            <a:r>
              <a:rPr lang="en-US" altLang="zh-CN"/>
              <a:t>Page</a:t>
            </a:r>
            <a:fld id="{506F6F79-7317-47A1-A6BE-DF271275405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802005" rtl="0" fontAlgn="base">
        <a:spcBef>
          <a:spcPct val="0"/>
        </a:spcBef>
        <a:spcAft>
          <a:spcPct val="0"/>
        </a:spcAft>
        <a:defRPr sz="3500">
          <a:solidFill>
            <a:srgbClr val="990000"/>
          </a:solidFill>
          <a:latin typeface="+mj-lt"/>
          <a:ea typeface="+mj-ea"/>
          <a:cs typeface="+mj-cs"/>
        </a:defRPr>
      </a:lvl1pPr>
      <a:lvl2pPr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2005"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1750" algn="l" defTabSz="802005" rtl="0" fontAlgn="base">
        <a:lnSpc>
          <a:spcPct val="140000"/>
        </a:lnSpc>
        <a:spcBef>
          <a:spcPct val="30000"/>
        </a:spcBef>
        <a:spcAft>
          <a:spcPct val="0"/>
        </a:spcAft>
        <a:buClr>
          <a:srgbClr val="808080"/>
        </a:buClr>
        <a:buSzPct val="60000"/>
        <a:buFont typeface="Wingdings" panose="05000000000000000000" pitchFamily="2" charset="2"/>
        <a:defRPr sz="2200">
          <a:solidFill>
            <a:schemeClr val="tx1"/>
          </a:solidFill>
          <a:latin typeface="+mn-lt"/>
          <a:ea typeface="+mn-ea"/>
          <a:cs typeface="+mn-cs"/>
        </a:defRPr>
      </a:lvl1pPr>
      <a:lvl2pPr marL="733425" indent="-252730" algn="l" defTabSz="802005" rtl="0" fontAlgn="base">
        <a:lnSpc>
          <a:spcPct val="140000"/>
        </a:lnSpc>
        <a:spcBef>
          <a:spcPct val="30000"/>
        </a:spcBef>
        <a:spcAft>
          <a:spcPct val="0"/>
        </a:spcAft>
        <a:buClr>
          <a:srgbClr val="080808"/>
        </a:buClr>
        <a:buSzPct val="50000"/>
        <a:buFont typeface="Wingdings" panose="05000000000000000000" pitchFamily="2" charset="2"/>
        <a:buChar char="l"/>
        <a:defRPr sz="2000">
          <a:solidFill>
            <a:schemeClr val="tx1"/>
          </a:solidFill>
          <a:latin typeface="+mn-lt"/>
          <a:ea typeface="+mn-ea"/>
        </a:defRPr>
      </a:lvl2pPr>
      <a:lvl3pPr marL="1114425" indent="-201930" algn="l" defTabSz="802005" rtl="0" fontAlgn="base">
        <a:lnSpc>
          <a:spcPct val="140000"/>
        </a:lnSpc>
        <a:spcBef>
          <a:spcPct val="30000"/>
        </a:spcBef>
        <a:spcAft>
          <a:spcPct val="0"/>
        </a:spcAft>
        <a:buSzPct val="50000"/>
        <a:buFont typeface="Wingdings" panose="05000000000000000000" pitchFamily="2" charset="2"/>
        <a:buChar char="n"/>
        <a:defRPr>
          <a:solidFill>
            <a:schemeClr val="tx1"/>
          </a:solidFill>
          <a:latin typeface="+mn-lt"/>
          <a:ea typeface="+mn-ea"/>
        </a:defRPr>
      </a:lvl3pPr>
      <a:lvl4pPr marL="1492250" indent="-198755" algn="l" defTabSz="802005" rtl="0" fontAlgn="base">
        <a:lnSpc>
          <a:spcPct val="140000"/>
        </a:lnSpc>
        <a:spcBef>
          <a:spcPct val="30000"/>
        </a:spcBef>
        <a:spcAft>
          <a:spcPct val="0"/>
        </a:spcAft>
        <a:buChar char="–"/>
        <a:defRPr sz="1600">
          <a:solidFill>
            <a:schemeClr val="tx1"/>
          </a:solidFill>
          <a:latin typeface="+mj-lt"/>
          <a:ea typeface="+mn-ea"/>
        </a:defRPr>
      </a:lvl4pPr>
      <a:lvl5pPr marL="18719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3291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863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2435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700780" indent="-200025"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69444" name="Picture 4" descr="5"/>
          <p:cNvPicPr>
            <a:picLocks noChangeAspect="1" noChangeArrowheads="1"/>
          </p:cNvPicPr>
          <p:nvPr/>
        </p:nvPicPr>
        <p:blipFill>
          <a:blip r:embed="rId13" cstate="print"/>
          <a:srcRect/>
          <a:stretch>
            <a:fillRect/>
          </a:stretch>
        </p:blipFill>
        <p:spPr bwMode="auto">
          <a:xfrm>
            <a:off x="0" y="5943600"/>
            <a:ext cx="9144000" cy="931863"/>
          </a:xfrm>
          <a:prstGeom prst="rect">
            <a:avLst/>
          </a:prstGeom>
          <a:noFill/>
        </p:spPr>
      </p:pic>
      <p:sp>
        <p:nvSpPr>
          <p:cNvPr id="1469446" name="Text Box 6"/>
          <p:cNvSpPr txBox="1">
            <a:spLocks noChangeArrowheads="1"/>
          </p:cNvSpPr>
          <p:nvPr/>
        </p:nvSpPr>
        <p:spPr bwMode="auto">
          <a:xfrm>
            <a:off x="3435350" y="3189288"/>
            <a:ext cx="2530475" cy="444500"/>
          </a:xfrm>
          <a:prstGeom prst="rect">
            <a:avLst/>
          </a:prstGeom>
          <a:noFill/>
          <a:ln w="9525">
            <a:noFill/>
            <a:miter lim="800000"/>
          </a:ln>
        </p:spPr>
        <p:txBody>
          <a:bodyPr wrap="none" lIns="78345" tIns="39172" rIns="78345" bIns="39172">
            <a:spAutoFit/>
          </a:bodyPr>
          <a:lstStyle/>
          <a:p>
            <a:pPr defTabSz="784225" eaLnBrk="0" fontAlgn="base" hangingPunct="0"/>
            <a:r>
              <a:rPr lang="en-US" altLang="zh-CN" sz="2400">
                <a:solidFill>
                  <a:srgbClr val="666666"/>
                </a:solidFill>
                <a:ea typeface="MS PGothic" panose="020B0600070205080204" pitchFamily="34" charset="-128"/>
              </a:rPr>
              <a:t>www.huawei.com</a:t>
            </a:r>
            <a:endParaRPr lang="en-US" altLang="zh-CN" sz="2000">
              <a:solidFill>
                <a:srgbClr val="990000"/>
              </a:solidFill>
              <a:ea typeface="MS PGothic" panose="020B0600070205080204" pitchFamily="34" charset="-128"/>
            </a:endParaRPr>
          </a:p>
        </p:txBody>
      </p:sp>
      <p:sp>
        <p:nvSpPr>
          <p:cNvPr id="1469447" name="Text Box 7"/>
          <p:cNvSpPr txBox="1">
            <a:spLocks noChangeArrowheads="1"/>
          </p:cNvSpPr>
          <p:nvPr/>
        </p:nvSpPr>
        <p:spPr bwMode="auto">
          <a:xfrm>
            <a:off x="4089400" y="2506663"/>
            <a:ext cx="1196975" cy="704850"/>
          </a:xfrm>
          <a:prstGeom prst="rect">
            <a:avLst/>
          </a:prstGeom>
          <a:noFill/>
          <a:ln w="9525">
            <a:noFill/>
            <a:miter lim="800000"/>
          </a:ln>
        </p:spPr>
        <p:txBody>
          <a:bodyPr wrap="none" lIns="78358" tIns="39179" rIns="78358" bIns="39179">
            <a:spAutoFit/>
          </a:bodyPr>
          <a:lstStyle/>
          <a:p>
            <a:pPr defTabSz="784225" eaLnBrk="0" fontAlgn="base" hangingPunct="0"/>
            <a:r>
              <a:rPr lang="zh-CN" altLang="en-US" sz="4100">
                <a:solidFill>
                  <a:srgbClr val="990000"/>
                </a:solidFill>
              </a:rPr>
              <a:t>谢谢</a:t>
            </a:r>
            <a:endParaRPr lang="zh-CN" altLang="en-US" sz="4100">
              <a:solidFill>
                <a:srgbClr val="99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802005" rtl="0" fontAlgn="base">
        <a:spcBef>
          <a:spcPct val="0"/>
        </a:spcBef>
        <a:spcAft>
          <a:spcPct val="0"/>
        </a:spcAft>
        <a:defRPr sz="3700">
          <a:solidFill>
            <a:schemeClr val="tx2"/>
          </a:solidFill>
          <a:latin typeface="+mj-lt"/>
          <a:ea typeface="+mj-ea"/>
          <a:cs typeface="+mj-cs"/>
        </a:defRPr>
      </a:lvl1pPr>
      <a:lvl2pPr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2005"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2005" rtl="0" fontAlgn="base">
        <a:spcBef>
          <a:spcPct val="20000"/>
        </a:spcBef>
        <a:spcAft>
          <a:spcPct val="0"/>
        </a:spcAft>
        <a:buChar char="•"/>
        <a:defRPr sz="2800">
          <a:solidFill>
            <a:schemeClr val="tx1"/>
          </a:solidFill>
          <a:latin typeface="+mn-lt"/>
          <a:ea typeface="+mn-ea"/>
          <a:cs typeface="+mn-cs"/>
        </a:defRPr>
      </a:lvl1pPr>
      <a:lvl2pPr marL="654050" indent="-252730" algn="l" defTabSz="802005" rtl="0" fontAlgn="base">
        <a:spcBef>
          <a:spcPct val="20000"/>
        </a:spcBef>
        <a:spcAft>
          <a:spcPct val="0"/>
        </a:spcAft>
        <a:buChar char="–"/>
        <a:defRPr sz="2500">
          <a:solidFill>
            <a:schemeClr val="tx1"/>
          </a:solidFill>
          <a:latin typeface="+mn-lt"/>
          <a:ea typeface="+mn-ea"/>
        </a:defRPr>
      </a:lvl2pPr>
      <a:lvl3pPr marL="1003300" indent="-201930" algn="l" defTabSz="802005" rtl="0" fontAlgn="base">
        <a:spcBef>
          <a:spcPct val="20000"/>
        </a:spcBef>
        <a:spcAft>
          <a:spcPct val="0"/>
        </a:spcAft>
        <a:buChar char="•"/>
        <a:defRPr sz="2200">
          <a:solidFill>
            <a:schemeClr val="tx1"/>
          </a:solidFill>
          <a:latin typeface="+mn-lt"/>
          <a:ea typeface="+mn-ea"/>
        </a:defRPr>
      </a:lvl3pPr>
      <a:lvl4pPr marL="1400175" indent="-198755" algn="l" defTabSz="802005" rtl="0" fontAlgn="base">
        <a:spcBef>
          <a:spcPct val="20000"/>
        </a:spcBef>
        <a:spcAft>
          <a:spcPct val="0"/>
        </a:spcAft>
        <a:buChar char="–"/>
        <a:defRPr sz="1700">
          <a:solidFill>
            <a:schemeClr val="tx1"/>
          </a:solidFill>
          <a:latin typeface="+mn-lt"/>
          <a:ea typeface="+mn-ea"/>
        </a:defRPr>
      </a:lvl4pPr>
      <a:lvl5pPr marL="1800225" indent="-200025" algn="l" defTabSz="802005" rtl="0" fontAlgn="base">
        <a:spcBef>
          <a:spcPct val="20000"/>
        </a:spcBef>
        <a:spcAft>
          <a:spcPct val="0"/>
        </a:spcAft>
        <a:buChar char="»"/>
        <a:defRPr sz="1700">
          <a:solidFill>
            <a:schemeClr val="tx1"/>
          </a:solidFill>
          <a:latin typeface="+mn-lt"/>
          <a:ea typeface="+mn-ea"/>
        </a:defRPr>
      </a:lvl5pPr>
      <a:lvl6pPr marL="2257425" indent="-200025" algn="l" defTabSz="802005" rtl="0" fontAlgn="base">
        <a:spcBef>
          <a:spcPct val="20000"/>
        </a:spcBef>
        <a:spcAft>
          <a:spcPct val="0"/>
        </a:spcAft>
        <a:buChar char="»"/>
        <a:defRPr sz="1700">
          <a:solidFill>
            <a:schemeClr val="tx1"/>
          </a:solidFill>
          <a:latin typeface="+mn-lt"/>
          <a:ea typeface="+mn-ea"/>
        </a:defRPr>
      </a:lvl6pPr>
      <a:lvl7pPr marL="2714625" indent="-200025" algn="l" defTabSz="802005" rtl="0" fontAlgn="base">
        <a:spcBef>
          <a:spcPct val="20000"/>
        </a:spcBef>
        <a:spcAft>
          <a:spcPct val="0"/>
        </a:spcAft>
        <a:buChar char="»"/>
        <a:defRPr sz="1700">
          <a:solidFill>
            <a:schemeClr val="tx1"/>
          </a:solidFill>
          <a:latin typeface="+mn-lt"/>
          <a:ea typeface="+mn-ea"/>
        </a:defRPr>
      </a:lvl7pPr>
      <a:lvl8pPr marL="3171825" indent="-200025" algn="l" defTabSz="802005" rtl="0" fontAlgn="base">
        <a:spcBef>
          <a:spcPct val="20000"/>
        </a:spcBef>
        <a:spcAft>
          <a:spcPct val="0"/>
        </a:spcAft>
        <a:buChar char="»"/>
        <a:defRPr sz="1700">
          <a:solidFill>
            <a:schemeClr val="tx1"/>
          </a:solidFill>
          <a:latin typeface="+mn-lt"/>
          <a:ea typeface="+mn-ea"/>
        </a:defRPr>
      </a:lvl8pPr>
      <a:lvl9pPr marL="3629025" indent="-200025" algn="l" defTabSz="802005"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65346" name="Picture 2" descr="7"/>
          <p:cNvPicPr>
            <a:picLocks noChangeAspect="1" noChangeArrowheads="1"/>
          </p:cNvPicPr>
          <p:nvPr/>
        </p:nvPicPr>
        <p:blipFill>
          <a:blip r:embed="rId12" cstate="print"/>
          <a:srcRect/>
          <a:stretch>
            <a:fillRect/>
          </a:stretch>
        </p:blipFill>
        <p:spPr bwMode="auto">
          <a:xfrm>
            <a:off x="0" y="6221413"/>
            <a:ext cx="9142413" cy="636587"/>
          </a:xfrm>
          <a:prstGeom prst="rect">
            <a:avLst/>
          </a:prstGeom>
          <a:noFill/>
        </p:spPr>
      </p:pic>
      <p:pic>
        <p:nvPicPr>
          <p:cNvPr id="1465348" name="Picture 4" descr="8"/>
          <p:cNvPicPr>
            <a:picLocks noChangeAspect="1" noChangeArrowheads="1"/>
          </p:cNvPicPr>
          <p:nvPr/>
        </p:nvPicPr>
        <p:blipFill>
          <a:blip r:embed="rId13" cstate="print"/>
          <a:srcRect/>
          <a:stretch>
            <a:fillRect/>
          </a:stretch>
        </p:blipFill>
        <p:spPr bwMode="auto">
          <a:xfrm>
            <a:off x="7508875" y="6399213"/>
            <a:ext cx="1311275" cy="314325"/>
          </a:xfrm>
          <a:prstGeom prst="rect">
            <a:avLst/>
          </a:prstGeom>
          <a:noFill/>
        </p:spPr>
      </p:pic>
      <p:sp>
        <p:nvSpPr>
          <p:cNvPr id="1465350" name="Rectangle 6"/>
          <p:cNvSpPr>
            <a:spLocks noGrp="1" noChangeArrowheads="1"/>
          </p:cNvSpPr>
          <p:nvPr>
            <p:ph type="title"/>
          </p:nvPr>
        </p:nvSpPr>
        <p:spPr bwMode="auto">
          <a:xfrm>
            <a:off x="641350" y="358775"/>
            <a:ext cx="7731125" cy="868363"/>
          </a:xfrm>
          <a:prstGeom prst="rect">
            <a:avLst/>
          </a:prstGeom>
          <a:noFill/>
          <a:ln w="9525">
            <a:noFill/>
            <a:miter lim="800000"/>
          </a:ln>
          <a:effectLst/>
        </p:spPr>
        <p:txBody>
          <a:bodyPr vert="horz" wrap="square" lIns="80114" tIns="40058" rIns="80114" bIns="40058" numCol="1" anchor="ctr" anchorCtr="0" compatLnSpc="1"/>
          <a:lstStyle/>
          <a:p>
            <a:pPr lvl="0"/>
            <a:r>
              <a:rPr lang="zh-CN" altLang="en-US" smtClean="0"/>
              <a:t>单击此处编辑母版标题样式</a:t>
            </a:r>
            <a:endParaRPr lang="zh-CN" altLang="en-US" smtClean="0"/>
          </a:p>
        </p:txBody>
      </p:sp>
      <p:sp>
        <p:nvSpPr>
          <p:cNvPr id="1465394" name="Rectangle 50"/>
          <p:cNvSpPr>
            <a:spLocks noGrp="1" noChangeArrowheads="1"/>
          </p:cNvSpPr>
          <p:nvPr>
            <p:ph type="body" idx="1"/>
          </p:nvPr>
        </p:nvSpPr>
        <p:spPr bwMode="auto">
          <a:xfrm>
            <a:off x="652463" y="1376363"/>
            <a:ext cx="7929562" cy="4195762"/>
          </a:xfrm>
          <a:prstGeom prst="rect">
            <a:avLst/>
          </a:prstGeom>
          <a:noFill/>
          <a:ln w="9525">
            <a:noFill/>
            <a:miter lim="800000"/>
          </a:ln>
          <a:effectLst/>
        </p:spPr>
        <p:txBody>
          <a:bodyPr vert="horz" wrap="square" lIns="80127" tIns="40065" rIns="80127" bIns="4006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465398" name="Rectangle 54"/>
          <p:cNvSpPr>
            <a:spLocks noChangeArrowheads="1"/>
          </p:cNvSpPr>
          <p:nvPr/>
        </p:nvSpPr>
        <p:spPr bwMode="auto">
          <a:xfrm>
            <a:off x="655638" y="6437313"/>
            <a:ext cx="5174805" cy="265552"/>
          </a:xfrm>
          <a:prstGeom prst="rect">
            <a:avLst/>
          </a:prstGeom>
          <a:noFill/>
          <a:ln w="9525" algn="ctr">
            <a:noFill/>
            <a:miter lim="800000"/>
          </a:ln>
          <a:effectLst/>
        </p:spPr>
        <p:txBody>
          <a:bodyPr wrap="none" lIns="80101" tIns="40052" rIns="80101" bIns="40052">
            <a:spAutoFit/>
          </a:bodyPr>
          <a:lstStyle/>
          <a:p>
            <a:pPr defTabSz="802005" eaLnBrk="0" fontAlgn="base" hangingPunct="0"/>
            <a:r>
              <a:rPr lang="en-US" altLang="zh-CN" sz="1200">
                <a:latin typeface="FrutigerNext LT Medium" pitchFamily="34" charset="0"/>
                <a:ea typeface="MS PGothic" panose="020B0600070205080204" pitchFamily="34" charset="-128"/>
              </a:rPr>
              <a:t>Copyright © </a:t>
            </a:r>
            <a:r>
              <a:rPr lang="en-US" altLang="zh-CN" sz="1200" smtClean="0">
                <a:latin typeface="FrutigerNext LT Medium" pitchFamily="34" charset="0"/>
                <a:ea typeface="MS PGothic" panose="020B0600070205080204" pitchFamily="34" charset="-128"/>
              </a:rPr>
              <a:t>2012 </a:t>
            </a:r>
            <a:r>
              <a:rPr lang="en-US" altLang="zh-CN" sz="1200">
                <a:latin typeface="FrutigerNext LT Medium" pitchFamily="34" charset="0"/>
                <a:ea typeface="MS PGothic" panose="020B0600070205080204" pitchFamily="34" charset="-128"/>
              </a:rPr>
              <a:t>Huawei Technologies Co., Ltd. </a:t>
            </a:r>
            <a:r>
              <a:rPr lang="en-US" altLang="zh-CN" sz="1200" dirty="0">
                <a:latin typeface="FrutigerNext LT Medium" pitchFamily="34" charset="0"/>
                <a:ea typeface="MS PGothic" panose="020B0600070205080204" pitchFamily="34" charset="-128"/>
              </a:rPr>
              <a:t>All rights reserved. </a:t>
            </a:r>
            <a:endParaRPr lang="en-US" altLang="zh-CN" sz="1200" dirty="0">
              <a:latin typeface="FrutigerNext LT Medium" pitchFamily="34" charset="0"/>
              <a:ea typeface="MS PGothic" panose="020B0600070205080204" pitchFamily="34" charset="-128"/>
            </a:endParaRPr>
          </a:p>
        </p:txBody>
      </p:sp>
      <p:sp>
        <p:nvSpPr>
          <p:cNvPr id="1465402" name="Rectangle 58"/>
          <p:cNvSpPr>
            <a:spLocks noChangeArrowheads="1"/>
          </p:cNvSpPr>
          <p:nvPr/>
        </p:nvSpPr>
        <p:spPr bwMode="auto">
          <a:xfrm>
            <a:off x="-1908175" y="528638"/>
            <a:ext cx="1844675" cy="5307012"/>
          </a:xfrm>
          <a:prstGeom prst="rect">
            <a:avLst/>
          </a:prstGeom>
          <a:noFill/>
          <a:ln w="9525">
            <a:noFill/>
            <a:miter lim="800000"/>
          </a:ln>
          <a:effectLst/>
        </p:spPr>
        <p:txBody>
          <a:bodyPr lIns="80124" tIns="40063" rIns="80124" bIns="40063"/>
          <a:lstStyle/>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英文标题</a:t>
            </a:r>
            <a:r>
              <a:rPr lang="en-US" altLang="zh-CN" sz="1100">
                <a:solidFill>
                  <a:schemeClr val="bg1"/>
                </a:solidFill>
              </a:rPr>
              <a:t>:32-35pt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 R153 G0 B0</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内部使用字体 </a:t>
            </a:r>
            <a:r>
              <a:rPr lang="en-US" altLang="zh-CN" sz="1100">
                <a:solidFill>
                  <a:schemeClr val="bg1"/>
                </a:solidFill>
                <a:latin typeface="FrutigerNext LT Regular" pitchFamily="34" charset="0"/>
              </a:rPr>
              <a:t>:</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en-US" altLang="zh-CN" sz="1100">
                <a:solidFill>
                  <a:schemeClr val="bg1"/>
                </a:solidFill>
                <a:latin typeface="FrutigerNext LT Regular" pitchFamily="34" charset="0"/>
              </a:rPr>
              <a:t>FrutigerNext LT Medium</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外部使用字体 </a:t>
            </a:r>
            <a:r>
              <a:rPr lang="en-US" altLang="zh-CN" sz="1100">
                <a:solidFill>
                  <a:schemeClr val="bg1"/>
                </a:solidFill>
                <a:latin typeface="FrutigerNext LT Regular" pitchFamily="34" charset="0"/>
              </a:rPr>
              <a:t>: Arial</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中文标题</a:t>
            </a:r>
            <a:r>
              <a:rPr lang="en-US" altLang="zh-CN" sz="1100">
                <a:solidFill>
                  <a:schemeClr val="bg1"/>
                </a:solidFill>
              </a:rPr>
              <a:t>:30-32pt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 R153 G0 B0</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字体</a:t>
            </a:r>
            <a:r>
              <a:rPr lang="en-US" altLang="zh-CN" sz="1100">
                <a:solidFill>
                  <a:schemeClr val="bg1"/>
                </a:solidFill>
              </a:rPr>
              <a:t>:</a:t>
            </a:r>
            <a:r>
              <a:rPr lang="zh-CN" altLang="en-US" sz="1100">
                <a:solidFill>
                  <a:schemeClr val="bg1"/>
                </a:solidFill>
              </a:rPr>
              <a:t>黑体</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英文正文</a:t>
            </a:r>
            <a:r>
              <a:rPr lang="en-US" altLang="zh-CN" sz="1100">
                <a:solidFill>
                  <a:schemeClr val="bg1"/>
                </a:solidFill>
              </a:rPr>
              <a:t>:20-22pt</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子目录 </a:t>
            </a:r>
            <a:r>
              <a:rPr lang="en-US" altLang="zh-CN" sz="1100">
                <a:solidFill>
                  <a:schemeClr val="bg1"/>
                </a:solidFill>
              </a:rPr>
              <a:t>(2-5</a:t>
            </a:r>
            <a:r>
              <a:rPr lang="zh-CN" altLang="en-US" sz="1100">
                <a:solidFill>
                  <a:schemeClr val="bg1"/>
                </a:solidFill>
              </a:rPr>
              <a:t>级</a:t>
            </a:r>
            <a:r>
              <a:rPr lang="en-US" altLang="zh-CN" sz="1100">
                <a:solidFill>
                  <a:schemeClr val="bg1"/>
                </a:solidFill>
              </a:rPr>
              <a:t>) :18pt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a:t>
            </a:r>
            <a:r>
              <a:rPr lang="zh-CN" altLang="en-US" sz="1100">
                <a:solidFill>
                  <a:schemeClr val="bg1"/>
                </a:solidFill>
              </a:rPr>
              <a:t>黑色</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内部使用字体 </a:t>
            </a:r>
            <a:r>
              <a:rPr lang="en-US" altLang="zh-CN" sz="1100">
                <a:solidFill>
                  <a:schemeClr val="bg1"/>
                </a:solidFill>
                <a:latin typeface="FrutigerNext LT Regular" pitchFamily="34" charset="0"/>
              </a:rPr>
              <a:t>:</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en-US" altLang="zh-CN" sz="1100">
                <a:solidFill>
                  <a:schemeClr val="bg1"/>
                </a:solidFill>
                <a:latin typeface="FrutigerNext LT Regular" pitchFamily="34" charset="0"/>
              </a:rPr>
              <a:t>FrutigerNext LT Regular</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latin typeface="FrutigerNext LT Regular" pitchFamily="34" charset="0"/>
              </a:rPr>
              <a:t>外部使用字体 </a:t>
            </a:r>
            <a:r>
              <a:rPr lang="en-US" altLang="zh-CN" sz="1100">
                <a:solidFill>
                  <a:schemeClr val="bg1"/>
                </a:solidFill>
                <a:latin typeface="FrutigerNext LT Regular" pitchFamily="34" charset="0"/>
              </a:rPr>
              <a:t>: Arial</a:t>
            </a:r>
            <a:endParaRPr lang="en-US" altLang="zh-CN" sz="1100">
              <a:solidFill>
                <a:schemeClr val="bg1"/>
              </a:solidFill>
              <a:latin typeface="FrutigerNext LT Regular" pitchFamily="34" charset="0"/>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中文正文</a:t>
            </a:r>
            <a:r>
              <a:rPr lang="en-US" altLang="zh-CN" sz="1100">
                <a:solidFill>
                  <a:schemeClr val="bg1"/>
                </a:solidFill>
              </a:rPr>
              <a:t>:18-20pt</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子目录</a:t>
            </a:r>
            <a:r>
              <a:rPr lang="en-US" altLang="zh-CN" sz="1100">
                <a:solidFill>
                  <a:schemeClr val="bg1"/>
                </a:solidFill>
              </a:rPr>
              <a:t>(2-5</a:t>
            </a:r>
            <a:r>
              <a:rPr lang="zh-CN" altLang="en-US" sz="1100">
                <a:solidFill>
                  <a:schemeClr val="bg1"/>
                </a:solidFill>
              </a:rPr>
              <a:t>级</a:t>
            </a:r>
            <a:r>
              <a:rPr lang="en-US" altLang="zh-CN" sz="1100">
                <a:solidFill>
                  <a:schemeClr val="bg1"/>
                </a:solidFill>
              </a:rPr>
              <a:t>):18pt </a:t>
            </a:r>
            <a:endParaRPr lang="en-US" altLang="zh-CN"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颜色</a:t>
            </a:r>
            <a:r>
              <a:rPr lang="en-US" altLang="zh-CN" sz="1100">
                <a:solidFill>
                  <a:schemeClr val="bg1"/>
                </a:solidFill>
              </a:rPr>
              <a:t>:</a:t>
            </a:r>
            <a:r>
              <a:rPr lang="zh-CN" altLang="en-US" sz="1100">
                <a:solidFill>
                  <a:schemeClr val="bg1"/>
                </a:solidFill>
              </a:rPr>
              <a:t>黑色</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r>
              <a:rPr lang="zh-CN" altLang="en-US" sz="1100">
                <a:solidFill>
                  <a:schemeClr val="bg1"/>
                </a:solidFill>
              </a:rPr>
              <a:t>字体</a:t>
            </a:r>
            <a:r>
              <a:rPr lang="en-US" altLang="zh-CN" sz="1100">
                <a:solidFill>
                  <a:schemeClr val="bg1"/>
                </a:solidFill>
              </a:rPr>
              <a:t>:</a:t>
            </a:r>
            <a:r>
              <a:rPr lang="zh-CN" altLang="en-US" sz="1100">
                <a:solidFill>
                  <a:schemeClr val="bg1"/>
                </a:solidFill>
              </a:rPr>
              <a:t>细黑体 </a:t>
            </a: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zh-CN" altLang="en-US" sz="1100">
              <a:solidFill>
                <a:schemeClr val="bg1"/>
              </a:solidFill>
            </a:endParaRPr>
          </a:p>
          <a:p>
            <a:pPr indent="269875" algn="r" defTabSz="802005" fontAlgn="base">
              <a:lnSpc>
                <a:spcPct val="105000"/>
              </a:lnSpc>
              <a:spcBef>
                <a:spcPct val="30000"/>
              </a:spcBef>
              <a:buClr>
                <a:srgbClr val="808080"/>
              </a:buClr>
              <a:buSzPct val="60000"/>
              <a:buFont typeface="Wingdings" panose="05000000000000000000" pitchFamily="2" charset="2"/>
              <a:buNone/>
            </a:pPr>
            <a:endParaRPr lang="en-US" altLang="zh-CN" sz="1100"/>
          </a:p>
        </p:txBody>
      </p:sp>
      <p:sp>
        <p:nvSpPr>
          <p:cNvPr id="1465403" name="Rectangle 59"/>
          <p:cNvSpPr>
            <a:spLocks noChangeArrowheads="1"/>
          </p:cNvSpPr>
          <p:nvPr/>
        </p:nvSpPr>
        <p:spPr bwMode="auto">
          <a:xfrm>
            <a:off x="9199563" y="1423988"/>
            <a:ext cx="1049337" cy="2005012"/>
          </a:xfrm>
          <a:prstGeom prst="rect">
            <a:avLst/>
          </a:prstGeom>
          <a:noFill/>
          <a:ln w="9525">
            <a:noFill/>
            <a:miter lim="800000"/>
          </a:ln>
          <a:effectLst/>
        </p:spPr>
        <p:txBody>
          <a:bodyPr lIns="80124" tIns="40063" rIns="80124" bIns="40063"/>
          <a:lstStyle/>
          <a:p>
            <a:pPr indent="269875" defTabSz="802005" fontAlgn="base">
              <a:lnSpc>
                <a:spcPct val="120000"/>
              </a:lnSpc>
              <a:spcBef>
                <a:spcPct val="30000"/>
              </a:spcBef>
              <a:buClr>
                <a:srgbClr val="808080"/>
              </a:buClr>
              <a:buSzPct val="60000"/>
              <a:buFont typeface="Wingdings" panose="05000000000000000000" pitchFamily="2" charset="2"/>
              <a:buNone/>
            </a:pPr>
            <a:r>
              <a:rPr lang="zh-CN" altLang="en-US" sz="1100">
                <a:solidFill>
                  <a:schemeClr val="bg1"/>
                </a:solidFill>
                <a:latin typeface="华文细黑" panose="02010600040101010101" pitchFamily="2" charset="-122"/>
              </a:rPr>
              <a:t>配色参考方案：</a:t>
            </a:r>
            <a:endParaRPr lang="zh-CN" altLang="en-US" sz="1100">
              <a:solidFill>
                <a:schemeClr val="bg1"/>
              </a:solidFill>
              <a:latin typeface="华文细黑" panose="02010600040101010101" pitchFamily="2" charset="-122"/>
            </a:endParaRPr>
          </a:p>
          <a:p>
            <a:pPr indent="269875" defTabSz="802005" fontAlgn="base">
              <a:lnSpc>
                <a:spcPct val="120000"/>
              </a:lnSpc>
              <a:spcBef>
                <a:spcPct val="30000"/>
              </a:spcBef>
              <a:buClr>
                <a:srgbClr val="808080"/>
              </a:buClr>
              <a:buSzPct val="60000"/>
              <a:buFont typeface="Wingdings" panose="05000000000000000000" pitchFamily="2" charset="2"/>
              <a:buNone/>
            </a:pPr>
            <a:r>
              <a:rPr lang="zh-CN" altLang="en-US" sz="1100">
                <a:solidFill>
                  <a:schemeClr val="bg1"/>
                </a:solidFill>
                <a:latin typeface="华文细黑" panose="02010600040101010101" pitchFamily="2" charset="-122"/>
              </a:rPr>
              <a:t>建议同一页面内不超过四种颜色，以下是</a:t>
            </a:r>
            <a:r>
              <a:rPr lang="en-US" altLang="zh-CN" sz="1100">
                <a:solidFill>
                  <a:schemeClr val="bg1"/>
                </a:solidFill>
                <a:latin typeface="华文细黑" panose="02010600040101010101" pitchFamily="2" charset="-122"/>
              </a:rPr>
              <a:t>13</a:t>
            </a:r>
            <a:r>
              <a:rPr lang="zh-CN" altLang="en-US" sz="1100">
                <a:solidFill>
                  <a:schemeClr val="bg1"/>
                </a:solidFill>
                <a:latin typeface="华文细黑" panose="02010600040101010101" pitchFamily="2" charset="-122"/>
              </a:rPr>
              <a:t>组配色方案，同一页面内只选择一组使用。（仅供参考）</a:t>
            </a:r>
            <a:endParaRPr lang="zh-CN" altLang="en-US"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zh-CN" altLang="en-US"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zh-CN" altLang="en-US"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p:txBody>
      </p:sp>
      <p:sp>
        <p:nvSpPr>
          <p:cNvPr id="1465404" name="Rectangle 60"/>
          <p:cNvSpPr>
            <a:spLocks noChangeArrowheads="1"/>
          </p:cNvSpPr>
          <p:nvPr/>
        </p:nvSpPr>
        <p:spPr bwMode="auto">
          <a:xfrm>
            <a:off x="9199563" y="-61913"/>
            <a:ext cx="1049337" cy="838201"/>
          </a:xfrm>
          <a:prstGeom prst="rect">
            <a:avLst/>
          </a:prstGeom>
          <a:noFill/>
          <a:ln w="9525">
            <a:noFill/>
            <a:miter lim="800000"/>
          </a:ln>
          <a:effectLst/>
        </p:spPr>
        <p:txBody>
          <a:bodyPr lIns="80124" tIns="40063" rIns="80124" bIns="40063"/>
          <a:lstStyle/>
          <a:p>
            <a:pPr indent="269875" defTabSz="802005" fontAlgn="base">
              <a:lnSpc>
                <a:spcPct val="120000"/>
              </a:lnSpc>
              <a:spcBef>
                <a:spcPct val="30000"/>
              </a:spcBef>
              <a:buClr>
                <a:srgbClr val="808080"/>
              </a:buClr>
              <a:buSzPct val="60000"/>
              <a:buFont typeface="Wingdings" panose="05000000000000000000" pitchFamily="2" charset="2"/>
              <a:buNone/>
            </a:pPr>
            <a:r>
              <a:rPr lang="zh-CN" altLang="en-US" sz="1100">
                <a:solidFill>
                  <a:schemeClr val="bg1"/>
                </a:solidFill>
                <a:latin typeface="华文细黑" panose="02010600040101010101" pitchFamily="2" charset="-122"/>
              </a:rPr>
              <a:t>客户或者合作伙伴的标志放在右上角</a:t>
            </a:r>
            <a:r>
              <a:rPr lang="en-US" altLang="zh-CN" sz="1100">
                <a:solidFill>
                  <a:schemeClr val="bg1"/>
                </a:solidFill>
                <a:latin typeface="华文细黑" panose="02010600040101010101" pitchFamily="2" charset="-122"/>
              </a:rPr>
              <a:t>.</a:t>
            </a:r>
            <a:endParaRPr lang="en-US" altLang="zh-CN"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a:p>
            <a:pPr indent="269875" defTabSz="802005" fontAlgn="base">
              <a:lnSpc>
                <a:spcPct val="125000"/>
              </a:lnSpc>
              <a:spcBef>
                <a:spcPct val="30000"/>
              </a:spcBef>
              <a:buClr>
                <a:srgbClr val="808080"/>
              </a:buClr>
              <a:buSzPct val="60000"/>
              <a:buFont typeface="Wingdings" panose="05000000000000000000" pitchFamily="2" charset="2"/>
              <a:buNone/>
            </a:pPr>
            <a:endParaRPr lang="en-US" altLang="zh-CN" sz="1100">
              <a:solidFill>
                <a:schemeClr val="bg1"/>
              </a:solidFill>
              <a:latin typeface="华文细黑" panose="02010600040101010101" pitchFamily="2" charset="-122"/>
            </a:endParaRPr>
          </a:p>
        </p:txBody>
      </p:sp>
      <p:sp>
        <p:nvSpPr>
          <p:cNvPr id="1465405" name="Rectangle 61"/>
          <p:cNvSpPr>
            <a:spLocks noChangeArrowheads="1"/>
          </p:cNvSpPr>
          <p:nvPr/>
        </p:nvSpPr>
        <p:spPr bwMode="auto">
          <a:xfrm>
            <a:off x="9269413" y="3429000"/>
            <a:ext cx="919162" cy="3490913"/>
          </a:xfrm>
          <a:prstGeom prst="rect">
            <a:avLst/>
          </a:prstGeom>
          <a:solidFill>
            <a:schemeClr val="bg1"/>
          </a:solidFill>
          <a:ln w="9525" algn="ctr">
            <a:noFill/>
            <a:miter lim="800000"/>
          </a:ln>
          <a:effectLst/>
        </p:spPr>
        <p:txBody>
          <a:bodyPr lIns="91425" tIns="45712" rIns="91425" bIns="45712" anchor="ctr">
            <a:spAutoFit/>
          </a:bodyPr>
          <a:lstStyle/>
          <a:p>
            <a:endParaRPr lang="zh-CN" altLang="en-US"/>
          </a:p>
        </p:txBody>
      </p:sp>
      <p:grpSp>
        <p:nvGrpSpPr>
          <p:cNvPr id="2" name="Group 62"/>
          <p:cNvGrpSpPr/>
          <p:nvPr/>
        </p:nvGrpSpPr>
        <p:grpSpPr bwMode="auto">
          <a:xfrm>
            <a:off x="9355138" y="3789363"/>
            <a:ext cx="739775" cy="182562"/>
            <a:chOff x="5893" y="2387"/>
            <a:chExt cx="466" cy="115"/>
          </a:xfrm>
        </p:grpSpPr>
        <p:sp>
          <p:nvSpPr>
            <p:cNvPr id="1465407" name="Rectangle 63"/>
            <p:cNvSpPr>
              <a:spLocks noChangeArrowheads="1"/>
            </p:cNvSpPr>
            <p:nvPr userDrawn="1"/>
          </p:nvSpPr>
          <p:spPr bwMode="auto">
            <a:xfrm flipV="1">
              <a:off x="6010" y="2387"/>
              <a:ext cx="116" cy="115"/>
            </a:xfrm>
            <a:prstGeom prst="rect">
              <a:avLst/>
            </a:prstGeom>
            <a:solidFill>
              <a:srgbClr val="FFCC66"/>
            </a:solidFill>
            <a:ln w="9525">
              <a:noFill/>
              <a:miter lim="800000"/>
            </a:ln>
            <a:effectLst/>
          </p:spPr>
          <p:txBody>
            <a:bodyPr wrap="none" anchor="ctr"/>
            <a:lstStyle/>
            <a:p>
              <a:endParaRPr lang="zh-CN" altLang="en-US"/>
            </a:p>
          </p:txBody>
        </p:sp>
        <p:sp>
          <p:nvSpPr>
            <p:cNvPr id="1465408" name="Rectangle 64"/>
            <p:cNvSpPr>
              <a:spLocks noChangeArrowheads="1"/>
            </p:cNvSpPr>
            <p:nvPr userDrawn="1"/>
          </p:nvSpPr>
          <p:spPr bwMode="auto">
            <a:xfrm flipV="1">
              <a:off x="6126" y="2387"/>
              <a:ext cx="116" cy="115"/>
            </a:xfrm>
            <a:prstGeom prst="rect">
              <a:avLst/>
            </a:prstGeom>
            <a:solidFill>
              <a:srgbClr val="FF9900"/>
            </a:solidFill>
            <a:ln w="9525">
              <a:noFill/>
              <a:miter lim="800000"/>
            </a:ln>
            <a:effectLst/>
          </p:spPr>
          <p:txBody>
            <a:bodyPr wrap="none" anchor="ctr"/>
            <a:lstStyle/>
            <a:p>
              <a:endParaRPr lang="zh-CN" altLang="en-US"/>
            </a:p>
          </p:txBody>
        </p:sp>
        <p:sp>
          <p:nvSpPr>
            <p:cNvPr id="1465409" name="Rectangle 65"/>
            <p:cNvSpPr>
              <a:spLocks noChangeArrowheads="1"/>
            </p:cNvSpPr>
            <p:nvPr userDrawn="1"/>
          </p:nvSpPr>
          <p:spPr bwMode="auto">
            <a:xfrm flipV="1">
              <a:off x="6242" y="2387"/>
              <a:ext cx="117" cy="115"/>
            </a:xfrm>
            <a:prstGeom prst="rect">
              <a:avLst/>
            </a:prstGeom>
            <a:solidFill>
              <a:srgbClr val="99660A"/>
            </a:solidFill>
            <a:ln w="9525">
              <a:noFill/>
              <a:miter lim="800000"/>
            </a:ln>
            <a:effectLst/>
          </p:spPr>
          <p:txBody>
            <a:bodyPr wrap="none" anchor="ctr"/>
            <a:lstStyle/>
            <a:p>
              <a:endParaRPr lang="zh-CN" altLang="en-US"/>
            </a:p>
          </p:txBody>
        </p:sp>
        <p:sp>
          <p:nvSpPr>
            <p:cNvPr id="1465410" name="Rectangle 66"/>
            <p:cNvSpPr>
              <a:spLocks noChangeArrowheads="1"/>
            </p:cNvSpPr>
            <p:nvPr userDrawn="1"/>
          </p:nvSpPr>
          <p:spPr bwMode="auto">
            <a:xfrm flipV="1">
              <a:off x="5893" y="2387"/>
              <a:ext cx="117" cy="115"/>
            </a:xfrm>
            <a:prstGeom prst="rect">
              <a:avLst/>
            </a:prstGeom>
            <a:solidFill>
              <a:srgbClr val="FFCC99"/>
            </a:solidFill>
            <a:ln w="9525">
              <a:noFill/>
              <a:miter lim="800000"/>
            </a:ln>
            <a:effectLst/>
          </p:spPr>
          <p:txBody>
            <a:bodyPr wrap="none" anchor="ctr"/>
            <a:lstStyle/>
            <a:p>
              <a:endParaRPr lang="zh-CN" altLang="en-US"/>
            </a:p>
          </p:txBody>
        </p:sp>
      </p:grpSp>
      <p:grpSp>
        <p:nvGrpSpPr>
          <p:cNvPr id="3" name="Group 67"/>
          <p:cNvGrpSpPr/>
          <p:nvPr/>
        </p:nvGrpSpPr>
        <p:grpSpPr bwMode="auto">
          <a:xfrm>
            <a:off x="9355138" y="4005263"/>
            <a:ext cx="739775" cy="182562"/>
            <a:chOff x="5893" y="2523"/>
            <a:chExt cx="466" cy="115"/>
          </a:xfrm>
        </p:grpSpPr>
        <p:sp>
          <p:nvSpPr>
            <p:cNvPr id="1465412" name="Rectangle 68"/>
            <p:cNvSpPr>
              <a:spLocks noChangeArrowheads="1"/>
            </p:cNvSpPr>
            <p:nvPr userDrawn="1"/>
          </p:nvSpPr>
          <p:spPr bwMode="auto">
            <a:xfrm flipV="1">
              <a:off x="6010" y="2523"/>
              <a:ext cx="116" cy="115"/>
            </a:xfrm>
            <a:prstGeom prst="rect">
              <a:avLst/>
            </a:prstGeom>
            <a:solidFill>
              <a:srgbClr val="99CCFF"/>
            </a:solidFill>
            <a:ln w="9525">
              <a:noFill/>
              <a:miter lim="800000"/>
            </a:ln>
            <a:effectLst/>
          </p:spPr>
          <p:txBody>
            <a:bodyPr wrap="none" anchor="ctr"/>
            <a:lstStyle/>
            <a:p>
              <a:endParaRPr lang="zh-CN" altLang="en-US"/>
            </a:p>
          </p:txBody>
        </p:sp>
        <p:sp>
          <p:nvSpPr>
            <p:cNvPr id="1465413" name="Rectangle 69"/>
            <p:cNvSpPr>
              <a:spLocks noChangeArrowheads="1"/>
            </p:cNvSpPr>
            <p:nvPr userDrawn="1"/>
          </p:nvSpPr>
          <p:spPr bwMode="auto">
            <a:xfrm flipV="1">
              <a:off x="6126" y="2523"/>
              <a:ext cx="116" cy="115"/>
            </a:xfrm>
            <a:prstGeom prst="rect">
              <a:avLst/>
            </a:prstGeom>
            <a:solidFill>
              <a:srgbClr val="99CCCC"/>
            </a:solidFill>
            <a:ln w="9525">
              <a:noFill/>
              <a:miter lim="800000"/>
            </a:ln>
            <a:effectLst/>
          </p:spPr>
          <p:txBody>
            <a:bodyPr wrap="none" anchor="ctr"/>
            <a:lstStyle/>
            <a:p>
              <a:endParaRPr lang="zh-CN" altLang="en-US"/>
            </a:p>
          </p:txBody>
        </p:sp>
        <p:sp>
          <p:nvSpPr>
            <p:cNvPr id="1465414" name="Rectangle 70"/>
            <p:cNvSpPr>
              <a:spLocks noChangeArrowheads="1"/>
            </p:cNvSpPr>
            <p:nvPr userDrawn="1"/>
          </p:nvSpPr>
          <p:spPr bwMode="auto">
            <a:xfrm flipV="1">
              <a:off x="6242" y="2523"/>
              <a:ext cx="117" cy="115"/>
            </a:xfrm>
            <a:prstGeom prst="rect">
              <a:avLst/>
            </a:prstGeom>
            <a:solidFill>
              <a:srgbClr val="009999"/>
            </a:solidFill>
            <a:ln w="9525">
              <a:noFill/>
              <a:miter lim="800000"/>
            </a:ln>
            <a:effectLst/>
          </p:spPr>
          <p:txBody>
            <a:bodyPr wrap="none" anchor="ctr"/>
            <a:lstStyle/>
            <a:p>
              <a:endParaRPr lang="zh-CN" altLang="en-US"/>
            </a:p>
          </p:txBody>
        </p:sp>
        <p:sp>
          <p:nvSpPr>
            <p:cNvPr id="1465415" name="Rectangle 71"/>
            <p:cNvSpPr>
              <a:spLocks noChangeArrowheads="1"/>
            </p:cNvSpPr>
            <p:nvPr userDrawn="1"/>
          </p:nvSpPr>
          <p:spPr bwMode="auto">
            <a:xfrm flipV="1">
              <a:off x="5893" y="2523"/>
              <a:ext cx="117" cy="115"/>
            </a:xfrm>
            <a:prstGeom prst="rect">
              <a:avLst/>
            </a:prstGeom>
            <a:solidFill>
              <a:srgbClr val="CCCCFF"/>
            </a:solidFill>
            <a:ln w="9525">
              <a:noFill/>
              <a:miter lim="800000"/>
            </a:ln>
            <a:effectLst/>
          </p:spPr>
          <p:txBody>
            <a:bodyPr wrap="none" anchor="ctr"/>
            <a:lstStyle/>
            <a:p>
              <a:endParaRPr lang="zh-CN" altLang="en-US"/>
            </a:p>
          </p:txBody>
        </p:sp>
      </p:grpSp>
      <p:grpSp>
        <p:nvGrpSpPr>
          <p:cNvPr id="4" name="Group 72"/>
          <p:cNvGrpSpPr/>
          <p:nvPr/>
        </p:nvGrpSpPr>
        <p:grpSpPr bwMode="auto">
          <a:xfrm>
            <a:off x="9355138" y="4221163"/>
            <a:ext cx="739775" cy="182562"/>
            <a:chOff x="5893" y="2659"/>
            <a:chExt cx="466" cy="115"/>
          </a:xfrm>
        </p:grpSpPr>
        <p:sp>
          <p:nvSpPr>
            <p:cNvPr id="1465417" name="Rectangle 73"/>
            <p:cNvSpPr>
              <a:spLocks noChangeArrowheads="1"/>
            </p:cNvSpPr>
            <p:nvPr userDrawn="1"/>
          </p:nvSpPr>
          <p:spPr bwMode="auto">
            <a:xfrm flipV="1">
              <a:off x="6010" y="2659"/>
              <a:ext cx="116" cy="115"/>
            </a:xfrm>
            <a:prstGeom prst="rect">
              <a:avLst/>
            </a:prstGeom>
            <a:solidFill>
              <a:srgbClr val="99CCCC"/>
            </a:solidFill>
            <a:ln w="9525">
              <a:noFill/>
              <a:miter lim="800000"/>
            </a:ln>
            <a:effectLst/>
          </p:spPr>
          <p:txBody>
            <a:bodyPr wrap="none" anchor="ctr"/>
            <a:lstStyle/>
            <a:p>
              <a:endParaRPr lang="zh-CN" altLang="en-US"/>
            </a:p>
          </p:txBody>
        </p:sp>
        <p:sp>
          <p:nvSpPr>
            <p:cNvPr id="1465418" name="Rectangle 74"/>
            <p:cNvSpPr>
              <a:spLocks noChangeArrowheads="1"/>
            </p:cNvSpPr>
            <p:nvPr userDrawn="1"/>
          </p:nvSpPr>
          <p:spPr bwMode="auto">
            <a:xfrm flipV="1">
              <a:off x="6126" y="2659"/>
              <a:ext cx="116" cy="115"/>
            </a:xfrm>
            <a:prstGeom prst="rect">
              <a:avLst/>
            </a:prstGeom>
            <a:solidFill>
              <a:srgbClr val="0099CC"/>
            </a:solidFill>
            <a:ln w="9525">
              <a:noFill/>
              <a:miter lim="800000"/>
            </a:ln>
            <a:effectLst/>
          </p:spPr>
          <p:txBody>
            <a:bodyPr wrap="none" anchor="ctr"/>
            <a:lstStyle/>
            <a:p>
              <a:endParaRPr lang="zh-CN" altLang="en-US"/>
            </a:p>
          </p:txBody>
        </p:sp>
        <p:sp>
          <p:nvSpPr>
            <p:cNvPr id="1465419" name="Rectangle 75"/>
            <p:cNvSpPr>
              <a:spLocks noChangeArrowheads="1"/>
            </p:cNvSpPr>
            <p:nvPr userDrawn="1"/>
          </p:nvSpPr>
          <p:spPr bwMode="auto">
            <a:xfrm flipV="1">
              <a:off x="6242" y="2659"/>
              <a:ext cx="117" cy="115"/>
            </a:xfrm>
            <a:prstGeom prst="rect">
              <a:avLst/>
            </a:prstGeom>
            <a:solidFill>
              <a:srgbClr val="006699"/>
            </a:solidFill>
            <a:ln w="9525">
              <a:noFill/>
              <a:miter lim="800000"/>
            </a:ln>
            <a:effectLst/>
          </p:spPr>
          <p:txBody>
            <a:bodyPr wrap="none" anchor="ctr"/>
            <a:lstStyle/>
            <a:p>
              <a:endParaRPr lang="zh-CN" altLang="en-US"/>
            </a:p>
          </p:txBody>
        </p:sp>
        <p:sp>
          <p:nvSpPr>
            <p:cNvPr id="1465420" name="Rectangle 76"/>
            <p:cNvSpPr>
              <a:spLocks noChangeArrowheads="1"/>
            </p:cNvSpPr>
            <p:nvPr userDrawn="1"/>
          </p:nvSpPr>
          <p:spPr bwMode="auto">
            <a:xfrm flipV="1">
              <a:off x="5893" y="2659"/>
              <a:ext cx="117" cy="115"/>
            </a:xfrm>
            <a:prstGeom prst="rect">
              <a:avLst/>
            </a:prstGeom>
            <a:solidFill>
              <a:srgbClr val="CCFF99"/>
            </a:solidFill>
            <a:ln w="9525">
              <a:noFill/>
              <a:miter lim="800000"/>
            </a:ln>
            <a:effectLst/>
          </p:spPr>
          <p:txBody>
            <a:bodyPr wrap="none" anchor="ctr"/>
            <a:lstStyle/>
            <a:p>
              <a:endParaRPr lang="zh-CN" altLang="en-US"/>
            </a:p>
          </p:txBody>
        </p:sp>
      </p:grpSp>
      <p:grpSp>
        <p:nvGrpSpPr>
          <p:cNvPr id="5" name="Group 77"/>
          <p:cNvGrpSpPr/>
          <p:nvPr/>
        </p:nvGrpSpPr>
        <p:grpSpPr bwMode="auto">
          <a:xfrm>
            <a:off x="9355138" y="3573463"/>
            <a:ext cx="739775" cy="188912"/>
            <a:chOff x="5893" y="2251"/>
            <a:chExt cx="466" cy="119"/>
          </a:xfrm>
        </p:grpSpPr>
        <p:sp>
          <p:nvSpPr>
            <p:cNvPr id="1465422" name="Rectangle 78"/>
            <p:cNvSpPr>
              <a:spLocks noChangeArrowheads="1"/>
            </p:cNvSpPr>
            <p:nvPr userDrawn="1"/>
          </p:nvSpPr>
          <p:spPr bwMode="auto">
            <a:xfrm flipV="1">
              <a:off x="6126" y="2251"/>
              <a:ext cx="116" cy="119"/>
            </a:xfrm>
            <a:prstGeom prst="rect">
              <a:avLst/>
            </a:prstGeom>
            <a:solidFill>
              <a:srgbClr val="FF9900"/>
            </a:solidFill>
            <a:ln w="9525">
              <a:noFill/>
              <a:miter lim="800000"/>
            </a:ln>
            <a:effectLst/>
          </p:spPr>
          <p:txBody>
            <a:bodyPr wrap="none" anchor="ctr"/>
            <a:lstStyle/>
            <a:p>
              <a:endParaRPr lang="zh-CN" altLang="en-US"/>
            </a:p>
          </p:txBody>
        </p:sp>
        <p:sp>
          <p:nvSpPr>
            <p:cNvPr id="1465423" name="Rectangle 79"/>
            <p:cNvSpPr>
              <a:spLocks noChangeArrowheads="1"/>
            </p:cNvSpPr>
            <p:nvPr userDrawn="1"/>
          </p:nvSpPr>
          <p:spPr bwMode="auto">
            <a:xfrm flipV="1">
              <a:off x="6242" y="2251"/>
              <a:ext cx="117" cy="119"/>
            </a:xfrm>
            <a:prstGeom prst="rect">
              <a:avLst/>
            </a:prstGeom>
            <a:solidFill>
              <a:srgbClr val="CCCCCC"/>
            </a:solidFill>
            <a:ln w="9525">
              <a:noFill/>
              <a:miter lim="800000"/>
            </a:ln>
            <a:effectLst/>
          </p:spPr>
          <p:txBody>
            <a:bodyPr wrap="none" anchor="ctr"/>
            <a:lstStyle/>
            <a:p>
              <a:endParaRPr lang="zh-CN" altLang="en-US"/>
            </a:p>
          </p:txBody>
        </p:sp>
        <p:sp>
          <p:nvSpPr>
            <p:cNvPr id="1465424" name="Rectangle 80"/>
            <p:cNvSpPr>
              <a:spLocks noChangeArrowheads="1"/>
            </p:cNvSpPr>
            <p:nvPr userDrawn="1"/>
          </p:nvSpPr>
          <p:spPr bwMode="auto">
            <a:xfrm flipV="1">
              <a:off x="5893" y="2251"/>
              <a:ext cx="117" cy="119"/>
            </a:xfrm>
            <a:prstGeom prst="rect">
              <a:avLst/>
            </a:prstGeom>
            <a:solidFill>
              <a:srgbClr val="99CCFF"/>
            </a:solidFill>
            <a:ln w="9525">
              <a:noFill/>
              <a:miter lim="800000"/>
            </a:ln>
            <a:effectLst/>
          </p:spPr>
          <p:txBody>
            <a:bodyPr wrap="none" anchor="ctr"/>
            <a:lstStyle/>
            <a:p>
              <a:endParaRPr lang="zh-CN" altLang="en-US"/>
            </a:p>
          </p:txBody>
        </p:sp>
        <p:sp>
          <p:nvSpPr>
            <p:cNvPr id="1465425" name="Rectangle 81"/>
            <p:cNvSpPr>
              <a:spLocks noChangeArrowheads="1"/>
            </p:cNvSpPr>
            <p:nvPr userDrawn="1"/>
          </p:nvSpPr>
          <p:spPr bwMode="auto">
            <a:xfrm flipV="1">
              <a:off x="6010" y="2251"/>
              <a:ext cx="116" cy="119"/>
            </a:xfrm>
            <a:prstGeom prst="rect">
              <a:avLst/>
            </a:prstGeom>
            <a:solidFill>
              <a:srgbClr val="669900"/>
            </a:solidFill>
            <a:ln w="9525">
              <a:noFill/>
              <a:miter lim="800000"/>
            </a:ln>
            <a:effectLst/>
          </p:spPr>
          <p:txBody>
            <a:bodyPr wrap="none" anchor="ctr"/>
            <a:lstStyle/>
            <a:p>
              <a:endParaRPr lang="zh-CN" altLang="en-US"/>
            </a:p>
          </p:txBody>
        </p:sp>
      </p:grpSp>
      <p:grpSp>
        <p:nvGrpSpPr>
          <p:cNvPr id="6" name="Group 82"/>
          <p:cNvGrpSpPr/>
          <p:nvPr/>
        </p:nvGrpSpPr>
        <p:grpSpPr bwMode="auto">
          <a:xfrm>
            <a:off x="9355138" y="4581525"/>
            <a:ext cx="739775" cy="182563"/>
            <a:chOff x="5893" y="2886"/>
            <a:chExt cx="466" cy="115"/>
          </a:xfrm>
        </p:grpSpPr>
        <p:sp>
          <p:nvSpPr>
            <p:cNvPr id="1465427" name="Rectangle 83"/>
            <p:cNvSpPr>
              <a:spLocks noChangeArrowheads="1"/>
            </p:cNvSpPr>
            <p:nvPr userDrawn="1"/>
          </p:nvSpPr>
          <p:spPr bwMode="auto">
            <a:xfrm flipV="1">
              <a:off x="6010" y="2886"/>
              <a:ext cx="116" cy="115"/>
            </a:xfrm>
            <a:prstGeom prst="rect">
              <a:avLst/>
            </a:prstGeom>
            <a:solidFill>
              <a:srgbClr val="FF9900"/>
            </a:solidFill>
            <a:ln w="9525">
              <a:noFill/>
              <a:miter lim="800000"/>
            </a:ln>
            <a:effectLst/>
          </p:spPr>
          <p:txBody>
            <a:bodyPr wrap="none" anchor="ctr"/>
            <a:lstStyle/>
            <a:p>
              <a:endParaRPr lang="zh-CN" altLang="en-US"/>
            </a:p>
          </p:txBody>
        </p:sp>
        <p:sp>
          <p:nvSpPr>
            <p:cNvPr id="1465428" name="Rectangle 84"/>
            <p:cNvSpPr>
              <a:spLocks noChangeArrowheads="1"/>
            </p:cNvSpPr>
            <p:nvPr userDrawn="1"/>
          </p:nvSpPr>
          <p:spPr bwMode="auto">
            <a:xfrm flipV="1">
              <a:off x="6126" y="2886"/>
              <a:ext cx="116" cy="115"/>
            </a:xfrm>
            <a:prstGeom prst="rect">
              <a:avLst/>
            </a:prstGeom>
            <a:solidFill>
              <a:srgbClr val="FFCC99"/>
            </a:solidFill>
            <a:ln w="9525">
              <a:noFill/>
              <a:miter lim="800000"/>
            </a:ln>
            <a:effectLst/>
          </p:spPr>
          <p:txBody>
            <a:bodyPr wrap="none" anchor="ctr"/>
            <a:lstStyle/>
            <a:p>
              <a:endParaRPr lang="zh-CN" altLang="en-US"/>
            </a:p>
          </p:txBody>
        </p:sp>
        <p:sp>
          <p:nvSpPr>
            <p:cNvPr id="1465429" name="Rectangle 85"/>
            <p:cNvSpPr>
              <a:spLocks noChangeArrowheads="1"/>
            </p:cNvSpPr>
            <p:nvPr userDrawn="1"/>
          </p:nvSpPr>
          <p:spPr bwMode="auto">
            <a:xfrm flipV="1">
              <a:off x="6242" y="2886"/>
              <a:ext cx="117" cy="115"/>
            </a:xfrm>
            <a:prstGeom prst="rect">
              <a:avLst/>
            </a:prstGeom>
            <a:solidFill>
              <a:srgbClr val="FFCC66"/>
            </a:solidFill>
            <a:ln w="9525">
              <a:noFill/>
              <a:miter lim="800000"/>
            </a:ln>
            <a:effectLst/>
          </p:spPr>
          <p:txBody>
            <a:bodyPr wrap="none" anchor="ctr"/>
            <a:lstStyle/>
            <a:p>
              <a:endParaRPr lang="zh-CN" altLang="en-US"/>
            </a:p>
          </p:txBody>
        </p:sp>
        <p:sp>
          <p:nvSpPr>
            <p:cNvPr id="1465430" name="Rectangle 86"/>
            <p:cNvSpPr>
              <a:spLocks noChangeArrowheads="1"/>
            </p:cNvSpPr>
            <p:nvPr userDrawn="1"/>
          </p:nvSpPr>
          <p:spPr bwMode="auto">
            <a:xfrm flipV="1">
              <a:off x="5893" y="2886"/>
              <a:ext cx="117" cy="115"/>
            </a:xfrm>
            <a:prstGeom prst="rect">
              <a:avLst/>
            </a:prstGeom>
            <a:solidFill>
              <a:schemeClr val="tx2"/>
            </a:solidFill>
            <a:ln w="9525">
              <a:noFill/>
              <a:miter lim="800000"/>
            </a:ln>
            <a:effectLst/>
          </p:spPr>
          <p:txBody>
            <a:bodyPr wrap="none" anchor="ctr"/>
            <a:lstStyle/>
            <a:p>
              <a:endParaRPr lang="zh-CN" altLang="en-US"/>
            </a:p>
          </p:txBody>
        </p:sp>
      </p:grpSp>
      <p:grpSp>
        <p:nvGrpSpPr>
          <p:cNvPr id="7" name="Group 87"/>
          <p:cNvGrpSpPr/>
          <p:nvPr/>
        </p:nvGrpSpPr>
        <p:grpSpPr bwMode="auto">
          <a:xfrm>
            <a:off x="9355138" y="4797425"/>
            <a:ext cx="739775" cy="182563"/>
            <a:chOff x="5893" y="3022"/>
            <a:chExt cx="466" cy="115"/>
          </a:xfrm>
        </p:grpSpPr>
        <p:sp>
          <p:nvSpPr>
            <p:cNvPr id="1465432" name="Rectangle 88"/>
            <p:cNvSpPr>
              <a:spLocks noChangeArrowheads="1"/>
            </p:cNvSpPr>
            <p:nvPr userDrawn="1"/>
          </p:nvSpPr>
          <p:spPr bwMode="auto">
            <a:xfrm flipV="1">
              <a:off x="6010" y="3022"/>
              <a:ext cx="116" cy="115"/>
            </a:xfrm>
            <a:prstGeom prst="rect">
              <a:avLst/>
            </a:prstGeom>
            <a:solidFill>
              <a:srgbClr val="006699"/>
            </a:solidFill>
            <a:ln w="9525">
              <a:noFill/>
              <a:miter lim="800000"/>
            </a:ln>
            <a:effectLst/>
          </p:spPr>
          <p:txBody>
            <a:bodyPr wrap="none" anchor="ctr"/>
            <a:lstStyle/>
            <a:p>
              <a:endParaRPr lang="zh-CN" altLang="en-US"/>
            </a:p>
          </p:txBody>
        </p:sp>
        <p:sp>
          <p:nvSpPr>
            <p:cNvPr id="1465433" name="Rectangle 89"/>
            <p:cNvSpPr>
              <a:spLocks noChangeArrowheads="1"/>
            </p:cNvSpPr>
            <p:nvPr userDrawn="1"/>
          </p:nvSpPr>
          <p:spPr bwMode="auto">
            <a:xfrm flipV="1">
              <a:off x="6126" y="3022"/>
              <a:ext cx="116" cy="115"/>
            </a:xfrm>
            <a:prstGeom prst="rect">
              <a:avLst/>
            </a:prstGeom>
            <a:solidFill>
              <a:srgbClr val="99CCFF"/>
            </a:solidFill>
            <a:ln w="9525">
              <a:noFill/>
              <a:miter lim="800000"/>
            </a:ln>
            <a:effectLst/>
          </p:spPr>
          <p:txBody>
            <a:bodyPr wrap="none" anchor="ctr"/>
            <a:lstStyle/>
            <a:p>
              <a:endParaRPr lang="zh-CN" altLang="en-US"/>
            </a:p>
          </p:txBody>
        </p:sp>
        <p:sp>
          <p:nvSpPr>
            <p:cNvPr id="1465434" name="Rectangle 90"/>
            <p:cNvSpPr>
              <a:spLocks noChangeArrowheads="1"/>
            </p:cNvSpPr>
            <p:nvPr userDrawn="1"/>
          </p:nvSpPr>
          <p:spPr bwMode="auto">
            <a:xfrm flipV="1">
              <a:off x="6242" y="3022"/>
              <a:ext cx="117" cy="115"/>
            </a:xfrm>
            <a:prstGeom prst="rect">
              <a:avLst/>
            </a:prstGeom>
            <a:solidFill>
              <a:srgbClr val="CCCCFF"/>
            </a:solidFill>
            <a:ln w="9525">
              <a:noFill/>
              <a:miter lim="800000"/>
            </a:ln>
            <a:effectLst/>
          </p:spPr>
          <p:txBody>
            <a:bodyPr wrap="none" anchor="ctr"/>
            <a:lstStyle/>
            <a:p>
              <a:endParaRPr lang="zh-CN" altLang="en-US"/>
            </a:p>
          </p:txBody>
        </p:sp>
        <p:sp>
          <p:nvSpPr>
            <p:cNvPr id="1465435" name="Rectangle 91"/>
            <p:cNvSpPr>
              <a:spLocks noChangeArrowheads="1"/>
            </p:cNvSpPr>
            <p:nvPr userDrawn="1"/>
          </p:nvSpPr>
          <p:spPr bwMode="auto">
            <a:xfrm flipV="1">
              <a:off x="5893" y="3022"/>
              <a:ext cx="117" cy="115"/>
            </a:xfrm>
            <a:prstGeom prst="rect">
              <a:avLst/>
            </a:prstGeom>
            <a:solidFill>
              <a:srgbClr val="990000"/>
            </a:solidFill>
            <a:ln w="9525">
              <a:noFill/>
              <a:miter lim="800000"/>
            </a:ln>
            <a:effectLst/>
          </p:spPr>
          <p:txBody>
            <a:bodyPr wrap="none" anchor="ctr"/>
            <a:lstStyle/>
            <a:p>
              <a:endParaRPr lang="zh-CN" altLang="en-US"/>
            </a:p>
          </p:txBody>
        </p:sp>
      </p:grpSp>
      <p:grpSp>
        <p:nvGrpSpPr>
          <p:cNvPr id="8" name="Group 92"/>
          <p:cNvGrpSpPr/>
          <p:nvPr/>
        </p:nvGrpSpPr>
        <p:grpSpPr bwMode="auto">
          <a:xfrm>
            <a:off x="9355138" y="5013325"/>
            <a:ext cx="739775" cy="182563"/>
            <a:chOff x="5893" y="3158"/>
            <a:chExt cx="466" cy="115"/>
          </a:xfrm>
        </p:grpSpPr>
        <p:sp>
          <p:nvSpPr>
            <p:cNvPr id="1465437" name="Rectangle 93"/>
            <p:cNvSpPr>
              <a:spLocks noChangeArrowheads="1"/>
            </p:cNvSpPr>
            <p:nvPr userDrawn="1"/>
          </p:nvSpPr>
          <p:spPr bwMode="auto">
            <a:xfrm flipV="1">
              <a:off x="6010" y="3158"/>
              <a:ext cx="116" cy="115"/>
            </a:xfrm>
            <a:prstGeom prst="rect">
              <a:avLst/>
            </a:prstGeom>
            <a:solidFill>
              <a:srgbClr val="009999"/>
            </a:solidFill>
            <a:ln w="9525">
              <a:noFill/>
              <a:miter lim="800000"/>
            </a:ln>
            <a:effectLst/>
          </p:spPr>
          <p:txBody>
            <a:bodyPr wrap="none" anchor="ctr"/>
            <a:lstStyle/>
            <a:p>
              <a:endParaRPr lang="zh-CN" altLang="en-US"/>
            </a:p>
          </p:txBody>
        </p:sp>
        <p:sp>
          <p:nvSpPr>
            <p:cNvPr id="1465438" name="Rectangle 94"/>
            <p:cNvSpPr>
              <a:spLocks noChangeArrowheads="1"/>
            </p:cNvSpPr>
            <p:nvPr userDrawn="1"/>
          </p:nvSpPr>
          <p:spPr bwMode="auto">
            <a:xfrm flipV="1">
              <a:off x="6126" y="3158"/>
              <a:ext cx="116" cy="115"/>
            </a:xfrm>
            <a:prstGeom prst="rect">
              <a:avLst/>
            </a:prstGeom>
            <a:solidFill>
              <a:srgbClr val="CCFF99"/>
            </a:solidFill>
            <a:ln w="9525">
              <a:noFill/>
              <a:miter lim="800000"/>
            </a:ln>
            <a:effectLst/>
          </p:spPr>
          <p:txBody>
            <a:bodyPr wrap="none" anchor="ctr"/>
            <a:lstStyle/>
            <a:p>
              <a:endParaRPr lang="zh-CN" altLang="en-US"/>
            </a:p>
          </p:txBody>
        </p:sp>
        <p:sp>
          <p:nvSpPr>
            <p:cNvPr id="1465439" name="Rectangle 95"/>
            <p:cNvSpPr>
              <a:spLocks noChangeArrowheads="1"/>
            </p:cNvSpPr>
            <p:nvPr userDrawn="1"/>
          </p:nvSpPr>
          <p:spPr bwMode="auto">
            <a:xfrm flipV="1">
              <a:off x="6242" y="3158"/>
              <a:ext cx="117" cy="115"/>
            </a:xfrm>
            <a:prstGeom prst="rect">
              <a:avLst/>
            </a:prstGeom>
            <a:solidFill>
              <a:srgbClr val="99CCCC"/>
            </a:solidFill>
            <a:ln w="9525">
              <a:noFill/>
              <a:miter lim="800000"/>
            </a:ln>
            <a:effectLst/>
          </p:spPr>
          <p:txBody>
            <a:bodyPr wrap="none" anchor="ctr"/>
            <a:lstStyle/>
            <a:p>
              <a:endParaRPr lang="zh-CN" altLang="en-US"/>
            </a:p>
          </p:txBody>
        </p:sp>
        <p:sp>
          <p:nvSpPr>
            <p:cNvPr id="1465440" name="Rectangle 96"/>
            <p:cNvSpPr>
              <a:spLocks noChangeArrowheads="1"/>
            </p:cNvSpPr>
            <p:nvPr userDrawn="1"/>
          </p:nvSpPr>
          <p:spPr bwMode="auto">
            <a:xfrm flipV="1">
              <a:off x="5893" y="3158"/>
              <a:ext cx="117" cy="115"/>
            </a:xfrm>
            <a:prstGeom prst="rect">
              <a:avLst/>
            </a:prstGeom>
            <a:solidFill>
              <a:srgbClr val="990000"/>
            </a:solidFill>
            <a:ln w="9525">
              <a:noFill/>
              <a:miter lim="800000"/>
            </a:ln>
            <a:effectLst/>
          </p:spPr>
          <p:txBody>
            <a:bodyPr wrap="none" anchor="ctr"/>
            <a:lstStyle/>
            <a:p>
              <a:endParaRPr lang="zh-CN" altLang="en-US"/>
            </a:p>
          </p:txBody>
        </p:sp>
      </p:grpSp>
      <p:grpSp>
        <p:nvGrpSpPr>
          <p:cNvPr id="9" name="Group 97"/>
          <p:cNvGrpSpPr/>
          <p:nvPr/>
        </p:nvGrpSpPr>
        <p:grpSpPr bwMode="auto">
          <a:xfrm>
            <a:off x="9355138" y="5373688"/>
            <a:ext cx="739775" cy="182562"/>
            <a:chOff x="5893" y="3385"/>
            <a:chExt cx="466" cy="115"/>
          </a:xfrm>
        </p:grpSpPr>
        <p:sp>
          <p:nvSpPr>
            <p:cNvPr id="1465442" name="Rectangle 98"/>
            <p:cNvSpPr>
              <a:spLocks noChangeArrowheads="1"/>
            </p:cNvSpPr>
            <p:nvPr userDrawn="1"/>
          </p:nvSpPr>
          <p:spPr bwMode="auto">
            <a:xfrm flipV="1">
              <a:off x="6010" y="3385"/>
              <a:ext cx="116" cy="115"/>
            </a:xfrm>
            <a:prstGeom prst="rect">
              <a:avLst/>
            </a:prstGeom>
            <a:solidFill>
              <a:srgbClr val="FF9900"/>
            </a:solidFill>
            <a:ln w="9525">
              <a:noFill/>
              <a:miter lim="800000"/>
            </a:ln>
            <a:effectLst/>
          </p:spPr>
          <p:txBody>
            <a:bodyPr wrap="none" anchor="ctr"/>
            <a:lstStyle/>
            <a:p>
              <a:endParaRPr lang="zh-CN" altLang="en-US"/>
            </a:p>
          </p:txBody>
        </p:sp>
        <p:sp>
          <p:nvSpPr>
            <p:cNvPr id="1465443" name="Rectangle 99"/>
            <p:cNvSpPr>
              <a:spLocks noChangeArrowheads="1"/>
            </p:cNvSpPr>
            <p:nvPr userDrawn="1"/>
          </p:nvSpPr>
          <p:spPr bwMode="auto">
            <a:xfrm flipV="1">
              <a:off x="6126" y="3385"/>
              <a:ext cx="116" cy="115"/>
            </a:xfrm>
            <a:prstGeom prst="rect">
              <a:avLst/>
            </a:prstGeom>
            <a:solidFill>
              <a:srgbClr val="FFCC99"/>
            </a:solidFill>
            <a:ln w="9525">
              <a:noFill/>
              <a:miter lim="800000"/>
            </a:ln>
            <a:effectLst/>
          </p:spPr>
          <p:txBody>
            <a:bodyPr wrap="none" anchor="ctr"/>
            <a:lstStyle/>
            <a:p>
              <a:endParaRPr lang="zh-CN" altLang="en-US"/>
            </a:p>
          </p:txBody>
        </p:sp>
        <p:sp>
          <p:nvSpPr>
            <p:cNvPr id="1465444" name="Rectangle 100"/>
            <p:cNvSpPr>
              <a:spLocks noChangeArrowheads="1"/>
            </p:cNvSpPr>
            <p:nvPr userDrawn="1"/>
          </p:nvSpPr>
          <p:spPr bwMode="auto">
            <a:xfrm flipV="1">
              <a:off x="6242" y="3385"/>
              <a:ext cx="117" cy="115"/>
            </a:xfrm>
            <a:prstGeom prst="rect">
              <a:avLst/>
            </a:prstGeom>
            <a:solidFill>
              <a:srgbClr val="FFCC66"/>
            </a:solidFill>
            <a:ln w="9525">
              <a:noFill/>
              <a:miter lim="800000"/>
            </a:ln>
            <a:effectLst/>
          </p:spPr>
          <p:txBody>
            <a:bodyPr wrap="none" anchor="ctr"/>
            <a:lstStyle/>
            <a:p>
              <a:endParaRPr lang="zh-CN" altLang="en-US"/>
            </a:p>
          </p:txBody>
        </p:sp>
        <p:sp>
          <p:nvSpPr>
            <p:cNvPr id="1465445" name="Rectangle 101"/>
            <p:cNvSpPr>
              <a:spLocks noChangeArrowheads="1"/>
            </p:cNvSpPr>
            <p:nvPr userDrawn="1"/>
          </p:nvSpPr>
          <p:spPr bwMode="auto">
            <a:xfrm flipV="1">
              <a:off x="5893" y="3385"/>
              <a:ext cx="117" cy="115"/>
            </a:xfrm>
            <a:prstGeom prst="rect">
              <a:avLst/>
            </a:prstGeom>
            <a:solidFill>
              <a:schemeClr val="tx1"/>
            </a:solidFill>
            <a:ln w="9525">
              <a:noFill/>
              <a:miter lim="800000"/>
            </a:ln>
            <a:effectLst/>
          </p:spPr>
          <p:txBody>
            <a:bodyPr wrap="none" anchor="ctr"/>
            <a:lstStyle/>
            <a:p>
              <a:endParaRPr lang="zh-CN" altLang="en-US"/>
            </a:p>
          </p:txBody>
        </p:sp>
      </p:grpSp>
      <p:grpSp>
        <p:nvGrpSpPr>
          <p:cNvPr id="10" name="Group 102"/>
          <p:cNvGrpSpPr/>
          <p:nvPr/>
        </p:nvGrpSpPr>
        <p:grpSpPr bwMode="auto">
          <a:xfrm>
            <a:off x="9355138" y="5589588"/>
            <a:ext cx="739775" cy="182562"/>
            <a:chOff x="5893" y="3521"/>
            <a:chExt cx="466" cy="115"/>
          </a:xfrm>
        </p:grpSpPr>
        <p:sp>
          <p:nvSpPr>
            <p:cNvPr id="1465447" name="Rectangle 103"/>
            <p:cNvSpPr>
              <a:spLocks noChangeArrowheads="1"/>
            </p:cNvSpPr>
            <p:nvPr userDrawn="1"/>
          </p:nvSpPr>
          <p:spPr bwMode="auto">
            <a:xfrm flipV="1">
              <a:off x="6010" y="3521"/>
              <a:ext cx="116" cy="115"/>
            </a:xfrm>
            <a:prstGeom prst="rect">
              <a:avLst/>
            </a:prstGeom>
            <a:solidFill>
              <a:srgbClr val="006699"/>
            </a:solidFill>
            <a:ln w="9525">
              <a:noFill/>
              <a:miter lim="800000"/>
            </a:ln>
            <a:effectLst/>
          </p:spPr>
          <p:txBody>
            <a:bodyPr wrap="none" anchor="ctr"/>
            <a:lstStyle/>
            <a:p>
              <a:endParaRPr lang="zh-CN" altLang="en-US"/>
            </a:p>
          </p:txBody>
        </p:sp>
        <p:sp>
          <p:nvSpPr>
            <p:cNvPr id="1465448" name="Rectangle 104"/>
            <p:cNvSpPr>
              <a:spLocks noChangeArrowheads="1"/>
            </p:cNvSpPr>
            <p:nvPr userDrawn="1"/>
          </p:nvSpPr>
          <p:spPr bwMode="auto">
            <a:xfrm flipV="1">
              <a:off x="6126" y="3521"/>
              <a:ext cx="116" cy="115"/>
            </a:xfrm>
            <a:prstGeom prst="rect">
              <a:avLst/>
            </a:prstGeom>
            <a:solidFill>
              <a:srgbClr val="99CCFF"/>
            </a:solidFill>
            <a:ln w="9525">
              <a:noFill/>
              <a:miter lim="800000"/>
            </a:ln>
            <a:effectLst/>
          </p:spPr>
          <p:txBody>
            <a:bodyPr wrap="none" anchor="ctr"/>
            <a:lstStyle/>
            <a:p>
              <a:endParaRPr lang="zh-CN" altLang="en-US"/>
            </a:p>
          </p:txBody>
        </p:sp>
        <p:sp>
          <p:nvSpPr>
            <p:cNvPr id="1465449" name="Rectangle 105"/>
            <p:cNvSpPr>
              <a:spLocks noChangeArrowheads="1"/>
            </p:cNvSpPr>
            <p:nvPr userDrawn="1"/>
          </p:nvSpPr>
          <p:spPr bwMode="auto">
            <a:xfrm flipV="1">
              <a:off x="6242" y="3521"/>
              <a:ext cx="117" cy="115"/>
            </a:xfrm>
            <a:prstGeom prst="rect">
              <a:avLst/>
            </a:prstGeom>
            <a:solidFill>
              <a:srgbClr val="CCCCFF"/>
            </a:solidFill>
            <a:ln w="9525">
              <a:noFill/>
              <a:miter lim="800000"/>
            </a:ln>
            <a:effectLst/>
          </p:spPr>
          <p:txBody>
            <a:bodyPr wrap="none" anchor="ctr"/>
            <a:lstStyle/>
            <a:p>
              <a:endParaRPr lang="zh-CN" altLang="en-US"/>
            </a:p>
          </p:txBody>
        </p:sp>
        <p:sp>
          <p:nvSpPr>
            <p:cNvPr id="1465450" name="Rectangle 106"/>
            <p:cNvSpPr>
              <a:spLocks noChangeArrowheads="1"/>
            </p:cNvSpPr>
            <p:nvPr userDrawn="1"/>
          </p:nvSpPr>
          <p:spPr bwMode="auto">
            <a:xfrm flipV="1">
              <a:off x="5893" y="3521"/>
              <a:ext cx="117" cy="115"/>
            </a:xfrm>
            <a:prstGeom prst="rect">
              <a:avLst/>
            </a:prstGeom>
            <a:solidFill>
              <a:schemeClr val="tx1"/>
            </a:solidFill>
            <a:ln w="9525">
              <a:noFill/>
              <a:miter lim="800000"/>
            </a:ln>
            <a:effectLst/>
          </p:spPr>
          <p:txBody>
            <a:bodyPr wrap="none" anchor="ctr"/>
            <a:lstStyle/>
            <a:p>
              <a:endParaRPr lang="zh-CN" altLang="en-US"/>
            </a:p>
          </p:txBody>
        </p:sp>
      </p:grpSp>
      <p:grpSp>
        <p:nvGrpSpPr>
          <p:cNvPr id="11" name="Group 107"/>
          <p:cNvGrpSpPr/>
          <p:nvPr/>
        </p:nvGrpSpPr>
        <p:grpSpPr bwMode="auto">
          <a:xfrm>
            <a:off x="9355138" y="5805488"/>
            <a:ext cx="739775" cy="182562"/>
            <a:chOff x="5893" y="3657"/>
            <a:chExt cx="466" cy="115"/>
          </a:xfrm>
        </p:grpSpPr>
        <p:sp>
          <p:nvSpPr>
            <p:cNvPr id="1465452" name="Rectangle 108"/>
            <p:cNvSpPr>
              <a:spLocks noChangeArrowheads="1"/>
            </p:cNvSpPr>
            <p:nvPr userDrawn="1"/>
          </p:nvSpPr>
          <p:spPr bwMode="auto">
            <a:xfrm flipV="1">
              <a:off x="6010" y="3657"/>
              <a:ext cx="116" cy="115"/>
            </a:xfrm>
            <a:prstGeom prst="rect">
              <a:avLst/>
            </a:prstGeom>
            <a:solidFill>
              <a:srgbClr val="009999"/>
            </a:solidFill>
            <a:ln w="9525">
              <a:noFill/>
              <a:miter lim="800000"/>
            </a:ln>
            <a:effectLst/>
          </p:spPr>
          <p:txBody>
            <a:bodyPr wrap="none" anchor="ctr"/>
            <a:lstStyle/>
            <a:p>
              <a:endParaRPr lang="zh-CN" altLang="en-US"/>
            </a:p>
          </p:txBody>
        </p:sp>
        <p:sp>
          <p:nvSpPr>
            <p:cNvPr id="1465453" name="Rectangle 109"/>
            <p:cNvSpPr>
              <a:spLocks noChangeArrowheads="1"/>
            </p:cNvSpPr>
            <p:nvPr userDrawn="1"/>
          </p:nvSpPr>
          <p:spPr bwMode="auto">
            <a:xfrm flipV="1">
              <a:off x="6126" y="3657"/>
              <a:ext cx="116" cy="115"/>
            </a:xfrm>
            <a:prstGeom prst="rect">
              <a:avLst/>
            </a:prstGeom>
            <a:solidFill>
              <a:srgbClr val="CCFF99"/>
            </a:solidFill>
            <a:ln w="9525">
              <a:noFill/>
              <a:miter lim="800000"/>
            </a:ln>
            <a:effectLst/>
          </p:spPr>
          <p:txBody>
            <a:bodyPr wrap="none" anchor="ctr"/>
            <a:lstStyle/>
            <a:p>
              <a:endParaRPr lang="zh-CN" altLang="en-US"/>
            </a:p>
          </p:txBody>
        </p:sp>
        <p:sp>
          <p:nvSpPr>
            <p:cNvPr id="1465454" name="Rectangle 110"/>
            <p:cNvSpPr>
              <a:spLocks noChangeArrowheads="1"/>
            </p:cNvSpPr>
            <p:nvPr userDrawn="1"/>
          </p:nvSpPr>
          <p:spPr bwMode="auto">
            <a:xfrm flipV="1">
              <a:off x="6242" y="3657"/>
              <a:ext cx="117" cy="115"/>
            </a:xfrm>
            <a:prstGeom prst="rect">
              <a:avLst/>
            </a:prstGeom>
            <a:solidFill>
              <a:srgbClr val="99CCCC"/>
            </a:solidFill>
            <a:ln w="9525">
              <a:noFill/>
              <a:miter lim="800000"/>
            </a:ln>
            <a:effectLst/>
          </p:spPr>
          <p:txBody>
            <a:bodyPr wrap="none" anchor="ctr"/>
            <a:lstStyle/>
            <a:p>
              <a:endParaRPr lang="zh-CN" altLang="en-US"/>
            </a:p>
          </p:txBody>
        </p:sp>
        <p:sp>
          <p:nvSpPr>
            <p:cNvPr id="1465455" name="Rectangle 111"/>
            <p:cNvSpPr>
              <a:spLocks noChangeArrowheads="1"/>
            </p:cNvSpPr>
            <p:nvPr userDrawn="1"/>
          </p:nvSpPr>
          <p:spPr bwMode="auto">
            <a:xfrm flipV="1">
              <a:off x="5893" y="3657"/>
              <a:ext cx="117" cy="115"/>
            </a:xfrm>
            <a:prstGeom prst="rect">
              <a:avLst/>
            </a:prstGeom>
            <a:solidFill>
              <a:schemeClr val="tx1"/>
            </a:solidFill>
            <a:ln w="9525">
              <a:noFill/>
              <a:miter lim="800000"/>
            </a:ln>
            <a:effectLst/>
          </p:spPr>
          <p:txBody>
            <a:bodyPr wrap="none" anchor="ctr"/>
            <a:lstStyle/>
            <a:p>
              <a:endParaRPr lang="zh-CN" altLang="en-US"/>
            </a:p>
          </p:txBody>
        </p:sp>
      </p:grpSp>
      <p:grpSp>
        <p:nvGrpSpPr>
          <p:cNvPr id="12" name="Group 112"/>
          <p:cNvGrpSpPr/>
          <p:nvPr/>
        </p:nvGrpSpPr>
        <p:grpSpPr bwMode="auto">
          <a:xfrm>
            <a:off x="9355138" y="6165850"/>
            <a:ext cx="739775" cy="182563"/>
            <a:chOff x="5893" y="3884"/>
            <a:chExt cx="466" cy="115"/>
          </a:xfrm>
        </p:grpSpPr>
        <p:sp>
          <p:nvSpPr>
            <p:cNvPr id="1465457" name="Rectangle 113"/>
            <p:cNvSpPr>
              <a:spLocks noChangeArrowheads="1"/>
            </p:cNvSpPr>
            <p:nvPr userDrawn="1"/>
          </p:nvSpPr>
          <p:spPr bwMode="auto">
            <a:xfrm flipV="1">
              <a:off x="6010" y="3884"/>
              <a:ext cx="116" cy="115"/>
            </a:xfrm>
            <a:prstGeom prst="rect">
              <a:avLst/>
            </a:prstGeom>
            <a:solidFill>
              <a:srgbClr val="FF9900"/>
            </a:solidFill>
            <a:ln w="9525">
              <a:noFill/>
              <a:miter lim="800000"/>
            </a:ln>
            <a:effectLst/>
          </p:spPr>
          <p:txBody>
            <a:bodyPr wrap="none" anchor="ctr"/>
            <a:lstStyle/>
            <a:p>
              <a:endParaRPr lang="zh-CN" altLang="en-US"/>
            </a:p>
          </p:txBody>
        </p:sp>
        <p:sp>
          <p:nvSpPr>
            <p:cNvPr id="1465458" name="Rectangle 114"/>
            <p:cNvSpPr>
              <a:spLocks noChangeArrowheads="1"/>
            </p:cNvSpPr>
            <p:nvPr userDrawn="1"/>
          </p:nvSpPr>
          <p:spPr bwMode="auto">
            <a:xfrm flipV="1">
              <a:off x="6126" y="3884"/>
              <a:ext cx="116" cy="115"/>
            </a:xfrm>
            <a:prstGeom prst="rect">
              <a:avLst/>
            </a:prstGeom>
            <a:solidFill>
              <a:srgbClr val="FFCC99"/>
            </a:solidFill>
            <a:ln w="9525">
              <a:noFill/>
              <a:miter lim="800000"/>
            </a:ln>
            <a:effectLst/>
          </p:spPr>
          <p:txBody>
            <a:bodyPr wrap="none" anchor="ctr"/>
            <a:lstStyle/>
            <a:p>
              <a:endParaRPr lang="zh-CN" altLang="en-US"/>
            </a:p>
          </p:txBody>
        </p:sp>
        <p:sp>
          <p:nvSpPr>
            <p:cNvPr id="1465459" name="Rectangle 115"/>
            <p:cNvSpPr>
              <a:spLocks noChangeArrowheads="1"/>
            </p:cNvSpPr>
            <p:nvPr userDrawn="1"/>
          </p:nvSpPr>
          <p:spPr bwMode="auto">
            <a:xfrm flipV="1">
              <a:off x="6242" y="3884"/>
              <a:ext cx="117" cy="115"/>
            </a:xfrm>
            <a:prstGeom prst="rect">
              <a:avLst/>
            </a:prstGeom>
            <a:solidFill>
              <a:srgbClr val="FFCC66"/>
            </a:solidFill>
            <a:ln w="9525">
              <a:noFill/>
              <a:miter lim="800000"/>
            </a:ln>
            <a:effectLst/>
          </p:spPr>
          <p:txBody>
            <a:bodyPr wrap="none" anchor="ctr"/>
            <a:lstStyle/>
            <a:p>
              <a:endParaRPr lang="zh-CN" altLang="en-US"/>
            </a:p>
          </p:txBody>
        </p:sp>
        <p:sp>
          <p:nvSpPr>
            <p:cNvPr id="1465460" name="Rectangle 116"/>
            <p:cNvSpPr>
              <a:spLocks noChangeArrowheads="1"/>
            </p:cNvSpPr>
            <p:nvPr userDrawn="1"/>
          </p:nvSpPr>
          <p:spPr bwMode="auto">
            <a:xfrm flipV="1">
              <a:off x="5893" y="3884"/>
              <a:ext cx="117" cy="115"/>
            </a:xfrm>
            <a:prstGeom prst="rect">
              <a:avLst/>
            </a:prstGeom>
            <a:solidFill>
              <a:schemeClr val="bg2"/>
            </a:solidFill>
            <a:ln w="9525">
              <a:noFill/>
              <a:miter lim="800000"/>
            </a:ln>
            <a:effectLst/>
          </p:spPr>
          <p:txBody>
            <a:bodyPr wrap="none" anchor="ctr"/>
            <a:lstStyle/>
            <a:p>
              <a:endParaRPr lang="zh-CN" altLang="en-US"/>
            </a:p>
          </p:txBody>
        </p:sp>
      </p:grpSp>
      <p:grpSp>
        <p:nvGrpSpPr>
          <p:cNvPr id="13" name="Group 117"/>
          <p:cNvGrpSpPr/>
          <p:nvPr/>
        </p:nvGrpSpPr>
        <p:grpSpPr bwMode="auto">
          <a:xfrm>
            <a:off x="9355138" y="6391275"/>
            <a:ext cx="739775" cy="182563"/>
            <a:chOff x="5893" y="4026"/>
            <a:chExt cx="466" cy="115"/>
          </a:xfrm>
        </p:grpSpPr>
        <p:sp>
          <p:nvSpPr>
            <p:cNvPr id="1465462" name="Rectangle 118"/>
            <p:cNvSpPr>
              <a:spLocks noChangeArrowheads="1"/>
            </p:cNvSpPr>
            <p:nvPr userDrawn="1"/>
          </p:nvSpPr>
          <p:spPr bwMode="auto">
            <a:xfrm flipV="1">
              <a:off x="6010" y="4026"/>
              <a:ext cx="116" cy="115"/>
            </a:xfrm>
            <a:prstGeom prst="rect">
              <a:avLst/>
            </a:prstGeom>
            <a:solidFill>
              <a:srgbClr val="006699"/>
            </a:solidFill>
            <a:ln w="9525">
              <a:noFill/>
              <a:miter lim="800000"/>
            </a:ln>
            <a:effectLst/>
          </p:spPr>
          <p:txBody>
            <a:bodyPr wrap="none" anchor="ctr"/>
            <a:lstStyle/>
            <a:p>
              <a:endParaRPr lang="zh-CN" altLang="en-US"/>
            </a:p>
          </p:txBody>
        </p:sp>
        <p:sp>
          <p:nvSpPr>
            <p:cNvPr id="1465463" name="Rectangle 119"/>
            <p:cNvSpPr>
              <a:spLocks noChangeArrowheads="1"/>
            </p:cNvSpPr>
            <p:nvPr userDrawn="1"/>
          </p:nvSpPr>
          <p:spPr bwMode="auto">
            <a:xfrm flipV="1">
              <a:off x="6126" y="4026"/>
              <a:ext cx="116" cy="115"/>
            </a:xfrm>
            <a:prstGeom prst="rect">
              <a:avLst/>
            </a:prstGeom>
            <a:solidFill>
              <a:srgbClr val="99CCFF"/>
            </a:solidFill>
            <a:ln w="9525">
              <a:noFill/>
              <a:miter lim="800000"/>
            </a:ln>
            <a:effectLst/>
          </p:spPr>
          <p:txBody>
            <a:bodyPr wrap="none" anchor="ctr"/>
            <a:lstStyle/>
            <a:p>
              <a:endParaRPr lang="zh-CN" altLang="en-US"/>
            </a:p>
          </p:txBody>
        </p:sp>
        <p:sp>
          <p:nvSpPr>
            <p:cNvPr id="1465464" name="Rectangle 120"/>
            <p:cNvSpPr>
              <a:spLocks noChangeArrowheads="1"/>
            </p:cNvSpPr>
            <p:nvPr userDrawn="1"/>
          </p:nvSpPr>
          <p:spPr bwMode="auto">
            <a:xfrm flipV="1">
              <a:off x="6242" y="4026"/>
              <a:ext cx="117" cy="115"/>
            </a:xfrm>
            <a:prstGeom prst="rect">
              <a:avLst/>
            </a:prstGeom>
            <a:solidFill>
              <a:srgbClr val="CCCCFF"/>
            </a:solidFill>
            <a:ln w="9525">
              <a:noFill/>
              <a:miter lim="800000"/>
            </a:ln>
            <a:effectLst/>
          </p:spPr>
          <p:txBody>
            <a:bodyPr wrap="none" anchor="ctr"/>
            <a:lstStyle/>
            <a:p>
              <a:endParaRPr lang="zh-CN" altLang="en-US"/>
            </a:p>
          </p:txBody>
        </p:sp>
        <p:sp>
          <p:nvSpPr>
            <p:cNvPr id="1465465" name="Rectangle 121"/>
            <p:cNvSpPr>
              <a:spLocks noChangeArrowheads="1"/>
            </p:cNvSpPr>
            <p:nvPr userDrawn="1"/>
          </p:nvSpPr>
          <p:spPr bwMode="auto">
            <a:xfrm flipV="1">
              <a:off x="5893" y="4026"/>
              <a:ext cx="117" cy="115"/>
            </a:xfrm>
            <a:prstGeom prst="rect">
              <a:avLst/>
            </a:prstGeom>
            <a:solidFill>
              <a:schemeClr val="bg2"/>
            </a:solidFill>
            <a:ln w="9525">
              <a:noFill/>
              <a:miter lim="800000"/>
            </a:ln>
            <a:effectLst/>
          </p:spPr>
          <p:txBody>
            <a:bodyPr wrap="none" anchor="ctr"/>
            <a:lstStyle/>
            <a:p>
              <a:endParaRPr lang="zh-CN" altLang="en-US"/>
            </a:p>
          </p:txBody>
        </p:sp>
      </p:grpSp>
      <p:grpSp>
        <p:nvGrpSpPr>
          <p:cNvPr id="14" name="Group 122"/>
          <p:cNvGrpSpPr/>
          <p:nvPr/>
        </p:nvGrpSpPr>
        <p:grpSpPr bwMode="auto">
          <a:xfrm>
            <a:off x="9355138" y="6615113"/>
            <a:ext cx="739775" cy="182562"/>
            <a:chOff x="5893" y="4167"/>
            <a:chExt cx="466" cy="115"/>
          </a:xfrm>
        </p:grpSpPr>
        <p:sp>
          <p:nvSpPr>
            <p:cNvPr id="1465467" name="Rectangle 123"/>
            <p:cNvSpPr>
              <a:spLocks noChangeArrowheads="1"/>
            </p:cNvSpPr>
            <p:nvPr userDrawn="1"/>
          </p:nvSpPr>
          <p:spPr bwMode="auto">
            <a:xfrm flipV="1">
              <a:off x="6010" y="4167"/>
              <a:ext cx="116" cy="115"/>
            </a:xfrm>
            <a:prstGeom prst="rect">
              <a:avLst/>
            </a:prstGeom>
            <a:solidFill>
              <a:schemeClr val="hlink"/>
            </a:solidFill>
            <a:ln w="9525">
              <a:noFill/>
              <a:miter lim="800000"/>
            </a:ln>
            <a:effectLst/>
          </p:spPr>
          <p:txBody>
            <a:bodyPr wrap="none" anchor="ctr"/>
            <a:lstStyle/>
            <a:p>
              <a:endParaRPr lang="zh-CN" altLang="en-US"/>
            </a:p>
          </p:txBody>
        </p:sp>
        <p:sp>
          <p:nvSpPr>
            <p:cNvPr id="1465468" name="Rectangle 124"/>
            <p:cNvSpPr>
              <a:spLocks noChangeArrowheads="1"/>
            </p:cNvSpPr>
            <p:nvPr userDrawn="1"/>
          </p:nvSpPr>
          <p:spPr bwMode="auto">
            <a:xfrm flipV="1">
              <a:off x="6126" y="4167"/>
              <a:ext cx="116" cy="115"/>
            </a:xfrm>
            <a:prstGeom prst="rect">
              <a:avLst/>
            </a:prstGeom>
            <a:solidFill>
              <a:schemeClr val="accent2"/>
            </a:solidFill>
            <a:ln w="9525">
              <a:noFill/>
              <a:miter lim="800000"/>
            </a:ln>
            <a:effectLst/>
          </p:spPr>
          <p:txBody>
            <a:bodyPr wrap="none" anchor="ctr"/>
            <a:lstStyle/>
            <a:p>
              <a:endParaRPr lang="zh-CN" altLang="en-US"/>
            </a:p>
          </p:txBody>
        </p:sp>
        <p:sp>
          <p:nvSpPr>
            <p:cNvPr id="1465469" name="Rectangle 125"/>
            <p:cNvSpPr>
              <a:spLocks noChangeArrowheads="1"/>
            </p:cNvSpPr>
            <p:nvPr userDrawn="1"/>
          </p:nvSpPr>
          <p:spPr bwMode="auto">
            <a:xfrm flipV="1">
              <a:off x="6242" y="4167"/>
              <a:ext cx="117" cy="115"/>
            </a:xfrm>
            <a:prstGeom prst="rect">
              <a:avLst/>
            </a:prstGeom>
            <a:solidFill>
              <a:schemeClr val="accent1"/>
            </a:solidFill>
            <a:ln w="9525">
              <a:noFill/>
              <a:miter lim="800000"/>
            </a:ln>
            <a:effectLst/>
          </p:spPr>
          <p:txBody>
            <a:bodyPr wrap="none" anchor="ctr"/>
            <a:lstStyle/>
            <a:p>
              <a:endParaRPr lang="zh-CN" altLang="en-US"/>
            </a:p>
          </p:txBody>
        </p:sp>
        <p:sp>
          <p:nvSpPr>
            <p:cNvPr id="1465470" name="Rectangle 126"/>
            <p:cNvSpPr>
              <a:spLocks noChangeArrowheads="1"/>
            </p:cNvSpPr>
            <p:nvPr userDrawn="1"/>
          </p:nvSpPr>
          <p:spPr bwMode="auto">
            <a:xfrm flipV="1">
              <a:off x="5893" y="4167"/>
              <a:ext cx="117" cy="115"/>
            </a:xfrm>
            <a:prstGeom prst="rect">
              <a:avLst/>
            </a:prstGeom>
            <a:solidFill>
              <a:schemeClr val="bg2"/>
            </a:solidFill>
            <a:ln w="9525">
              <a:noFill/>
              <a:miter lim="800000"/>
            </a:ln>
            <a:effectLst/>
          </p:spPr>
          <p:txBody>
            <a:bodyPr wrap="none" anchor="ctr"/>
            <a:lstStyle/>
            <a:p>
              <a:endParaRPr lang="zh-CN" altLang="en-US"/>
            </a:p>
          </p:txBody>
        </p:sp>
      </p:grpSp>
      <p:sp>
        <p:nvSpPr>
          <p:cNvPr id="1465471" name="Rectangle 127"/>
          <p:cNvSpPr>
            <a:spLocks noGrp="1" noChangeArrowheads="1"/>
          </p:cNvSpPr>
          <p:nvPr>
            <p:ph type="sldNum" sz="quarter" idx="4"/>
          </p:nvPr>
        </p:nvSpPr>
        <p:spPr bwMode="auto">
          <a:xfrm>
            <a:off x="6311900" y="6499225"/>
            <a:ext cx="1519238" cy="333375"/>
          </a:xfrm>
          <a:prstGeom prst="rect">
            <a:avLst/>
          </a:prstGeom>
          <a:noFill/>
          <a:ln w="9525" algn="ctr">
            <a:noFill/>
            <a:miter lim="800000"/>
          </a:ln>
          <a:effectLst/>
        </p:spPr>
        <p:txBody>
          <a:bodyPr vert="horz" wrap="square" lIns="0" tIns="0" rIns="0" bIns="0" numCol="1" anchor="t" anchorCtr="0" compatLnSpc="1"/>
          <a:lstStyle>
            <a:lvl1pPr defTabSz="878205" eaLnBrk="0" fontAlgn="base" hangingPunct="0">
              <a:lnSpc>
                <a:spcPct val="85000"/>
              </a:lnSpc>
              <a:defRPr sz="1200">
                <a:latin typeface="FrutigerNext LT Bold" pitchFamily="1" charset="0"/>
                <a:ea typeface="MS PGothic" panose="020B0600070205080204" pitchFamily="34" charset="-128"/>
              </a:defRPr>
            </a:lvl1pPr>
          </a:lstStyle>
          <a:p>
            <a:r>
              <a:rPr lang="en-US" altLang="zh-CN" smtClean="0"/>
              <a:t>Page</a:t>
            </a:r>
            <a:fld id="{506F6F79-7317-47A1-A6BE-DF2712754057}"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l" defTabSz="802005" rtl="0" eaLnBrk="1" fontAlgn="base" hangingPunct="1">
        <a:spcBef>
          <a:spcPct val="0"/>
        </a:spcBef>
        <a:spcAft>
          <a:spcPct val="0"/>
        </a:spcAft>
        <a:defRPr sz="3500">
          <a:solidFill>
            <a:srgbClr val="990000"/>
          </a:solidFill>
          <a:latin typeface="+mj-lt"/>
          <a:ea typeface="+mj-ea"/>
          <a:cs typeface="+mj-cs"/>
        </a:defRPr>
      </a:lvl1pPr>
      <a:lvl2pPr algn="l" defTabSz="802005" rtl="0" eaLnBrk="1" fontAlgn="base" hangingPunct="1">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2005" rtl="0" eaLnBrk="1" fontAlgn="base" hangingPunct="1">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2005" rtl="0" eaLnBrk="1" fontAlgn="base" hangingPunct="1">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2005" rtl="0" eaLnBrk="1" fontAlgn="base" hangingPunct="1">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2005" rtl="0" eaLnBrk="1" fontAlgn="base" hangingPunct="1">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2005" rtl="0" eaLnBrk="1" fontAlgn="base" hangingPunct="1">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2005" rtl="0" eaLnBrk="1" fontAlgn="base" hangingPunct="1">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2005" rtl="0" eaLnBrk="1" fontAlgn="base" hangingPunct="1">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1750" algn="l" defTabSz="802005" rtl="0" eaLnBrk="1" fontAlgn="base" hangingPunct="1">
        <a:lnSpc>
          <a:spcPct val="140000"/>
        </a:lnSpc>
        <a:spcBef>
          <a:spcPct val="30000"/>
        </a:spcBef>
        <a:spcAft>
          <a:spcPct val="0"/>
        </a:spcAft>
        <a:buClr>
          <a:srgbClr val="808080"/>
        </a:buClr>
        <a:buSzPct val="60000"/>
        <a:buFont typeface="Wingdings" panose="05000000000000000000" pitchFamily="2" charset="2"/>
        <a:defRPr sz="2200">
          <a:solidFill>
            <a:schemeClr val="tx1"/>
          </a:solidFill>
          <a:latin typeface="+mn-lt"/>
          <a:ea typeface="+mn-ea"/>
          <a:cs typeface="+mn-cs"/>
        </a:defRPr>
      </a:lvl1pPr>
      <a:lvl2pPr marL="733425" indent="-252730" algn="l" defTabSz="802005" rtl="0" eaLnBrk="1" fontAlgn="base" hangingPunct="1">
        <a:lnSpc>
          <a:spcPct val="140000"/>
        </a:lnSpc>
        <a:spcBef>
          <a:spcPct val="30000"/>
        </a:spcBef>
        <a:spcAft>
          <a:spcPct val="0"/>
        </a:spcAft>
        <a:buClr>
          <a:srgbClr val="080808"/>
        </a:buClr>
        <a:buSzPct val="50000"/>
        <a:buFont typeface="Wingdings" panose="05000000000000000000" pitchFamily="2" charset="2"/>
        <a:buChar char="l"/>
        <a:defRPr sz="2000">
          <a:solidFill>
            <a:schemeClr val="tx1"/>
          </a:solidFill>
          <a:latin typeface="+mn-lt"/>
          <a:ea typeface="+mn-ea"/>
        </a:defRPr>
      </a:lvl2pPr>
      <a:lvl3pPr marL="1114425"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mn-lt"/>
          <a:ea typeface="+mn-ea"/>
        </a:defRPr>
      </a:lvl3pPr>
      <a:lvl4pPr marL="1492250"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71980" indent="-200025"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329180" indent="-200025"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86380" indent="-200025"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243580" indent="-200025"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700780" indent="-200025"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69444" name="Picture 4" descr="5"/>
          <p:cNvPicPr>
            <a:picLocks noChangeAspect="1" noChangeArrowheads="1"/>
          </p:cNvPicPr>
          <p:nvPr/>
        </p:nvPicPr>
        <p:blipFill>
          <a:blip r:embed="rId13" cstate="print"/>
          <a:srcRect/>
          <a:stretch>
            <a:fillRect/>
          </a:stretch>
        </p:blipFill>
        <p:spPr bwMode="auto">
          <a:xfrm>
            <a:off x="0" y="5943600"/>
            <a:ext cx="9144000" cy="931863"/>
          </a:xfrm>
          <a:prstGeom prst="rect">
            <a:avLst/>
          </a:prstGeom>
          <a:noFill/>
        </p:spPr>
      </p:pic>
      <p:sp>
        <p:nvSpPr>
          <p:cNvPr id="1469446" name="Text Box 6"/>
          <p:cNvSpPr txBox="1">
            <a:spLocks noChangeArrowheads="1"/>
          </p:cNvSpPr>
          <p:nvPr/>
        </p:nvSpPr>
        <p:spPr bwMode="auto">
          <a:xfrm>
            <a:off x="3435350" y="3189288"/>
            <a:ext cx="2530475" cy="444500"/>
          </a:xfrm>
          <a:prstGeom prst="rect">
            <a:avLst/>
          </a:prstGeom>
          <a:noFill/>
          <a:ln w="9525">
            <a:noFill/>
            <a:miter lim="800000"/>
          </a:ln>
        </p:spPr>
        <p:txBody>
          <a:bodyPr wrap="none" lIns="78345" tIns="39172" rIns="78345" bIns="39172">
            <a:spAutoFit/>
          </a:bodyPr>
          <a:lstStyle/>
          <a:p>
            <a:pPr defTabSz="784225" eaLnBrk="0" fontAlgn="base" hangingPunct="0"/>
            <a:r>
              <a:rPr lang="en-US" altLang="zh-CN" sz="2400">
                <a:solidFill>
                  <a:srgbClr val="666666"/>
                </a:solidFill>
                <a:ea typeface="MS PGothic" panose="020B0600070205080204" pitchFamily="34" charset="-128"/>
              </a:rPr>
              <a:t>www.huawei.com</a:t>
            </a:r>
            <a:endParaRPr lang="en-US" altLang="zh-CN" sz="2000">
              <a:solidFill>
                <a:srgbClr val="990000"/>
              </a:solidFill>
              <a:ea typeface="MS PGothic" panose="020B0600070205080204" pitchFamily="34" charset="-128"/>
            </a:endParaRPr>
          </a:p>
        </p:txBody>
      </p:sp>
      <p:sp>
        <p:nvSpPr>
          <p:cNvPr id="1469447" name="Text Box 7"/>
          <p:cNvSpPr txBox="1">
            <a:spLocks noChangeArrowheads="1"/>
          </p:cNvSpPr>
          <p:nvPr/>
        </p:nvSpPr>
        <p:spPr bwMode="auto">
          <a:xfrm>
            <a:off x="4089400" y="2506663"/>
            <a:ext cx="1196975" cy="704850"/>
          </a:xfrm>
          <a:prstGeom prst="rect">
            <a:avLst/>
          </a:prstGeom>
          <a:noFill/>
          <a:ln w="9525">
            <a:noFill/>
            <a:miter lim="800000"/>
          </a:ln>
        </p:spPr>
        <p:txBody>
          <a:bodyPr wrap="none" lIns="78358" tIns="39179" rIns="78358" bIns="39179">
            <a:spAutoFit/>
          </a:bodyPr>
          <a:lstStyle/>
          <a:p>
            <a:pPr defTabSz="784225" eaLnBrk="0" fontAlgn="base" hangingPunct="0"/>
            <a:r>
              <a:rPr lang="zh-CN" altLang="en-US" sz="4100">
                <a:solidFill>
                  <a:srgbClr val="990000"/>
                </a:solidFill>
              </a:rPr>
              <a:t>谢谢</a:t>
            </a:r>
            <a:endParaRPr lang="zh-CN" altLang="en-US" sz="4100">
              <a:solidFill>
                <a:srgbClr val="990000"/>
              </a:solidFill>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defTabSz="802005" rtl="0" eaLnBrk="1" fontAlgn="base" hangingPunct="1">
        <a:spcBef>
          <a:spcPct val="0"/>
        </a:spcBef>
        <a:spcAft>
          <a:spcPct val="0"/>
        </a:spcAft>
        <a:defRPr sz="3700">
          <a:solidFill>
            <a:schemeClr val="tx2"/>
          </a:solidFill>
          <a:latin typeface="+mj-lt"/>
          <a:ea typeface="+mj-ea"/>
          <a:cs typeface="+mj-cs"/>
        </a:defRPr>
      </a:lvl1pPr>
      <a:lvl2pPr algn="ctr" defTabSz="802005" rtl="0" eaLnBrk="1" fontAlgn="base" hangingPunct="1">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2005" rtl="0" eaLnBrk="1" fontAlgn="base" hangingPunct="1">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2005" rtl="0" eaLnBrk="1" fontAlgn="base" hangingPunct="1">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2005" rtl="0" eaLnBrk="1" fontAlgn="base" hangingPunct="1">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2005" rtl="0" eaLnBrk="1" fontAlgn="base" hangingPunct="1">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2005" rtl="0" eaLnBrk="1" fontAlgn="base" hangingPunct="1">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2005" rtl="0" eaLnBrk="1" fontAlgn="base" hangingPunct="1">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2005" rtl="0" eaLnBrk="1" fontAlgn="base" hangingPunct="1">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2005" rtl="0" eaLnBrk="1" fontAlgn="base" hangingPunct="1">
        <a:spcBef>
          <a:spcPct val="20000"/>
        </a:spcBef>
        <a:spcAft>
          <a:spcPct val="0"/>
        </a:spcAft>
        <a:buChar char="•"/>
        <a:defRPr sz="2800">
          <a:solidFill>
            <a:schemeClr val="tx1"/>
          </a:solidFill>
          <a:latin typeface="+mn-lt"/>
          <a:ea typeface="+mn-ea"/>
          <a:cs typeface="+mn-cs"/>
        </a:defRPr>
      </a:lvl1pPr>
      <a:lvl2pPr marL="654050" indent="-252730" algn="l" defTabSz="802005" rtl="0" eaLnBrk="1" fontAlgn="base" hangingPunct="1">
        <a:spcBef>
          <a:spcPct val="20000"/>
        </a:spcBef>
        <a:spcAft>
          <a:spcPct val="0"/>
        </a:spcAft>
        <a:buChar char="–"/>
        <a:defRPr sz="2500">
          <a:solidFill>
            <a:schemeClr val="tx1"/>
          </a:solidFill>
          <a:latin typeface="+mn-lt"/>
          <a:ea typeface="+mn-ea"/>
        </a:defRPr>
      </a:lvl2pPr>
      <a:lvl3pPr marL="1003300" indent="-201930" algn="l" defTabSz="802005" rtl="0" eaLnBrk="1" fontAlgn="base" hangingPunct="1">
        <a:spcBef>
          <a:spcPct val="20000"/>
        </a:spcBef>
        <a:spcAft>
          <a:spcPct val="0"/>
        </a:spcAft>
        <a:buChar char="•"/>
        <a:defRPr sz="2200">
          <a:solidFill>
            <a:schemeClr val="tx1"/>
          </a:solidFill>
          <a:latin typeface="+mn-lt"/>
          <a:ea typeface="+mn-ea"/>
        </a:defRPr>
      </a:lvl3pPr>
      <a:lvl4pPr marL="1400175" indent="-198755" algn="l" defTabSz="802005" rtl="0" eaLnBrk="1" fontAlgn="base" hangingPunct="1">
        <a:spcBef>
          <a:spcPct val="20000"/>
        </a:spcBef>
        <a:spcAft>
          <a:spcPct val="0"/>
        </a:spcAft>
        <a:buChar char="–"/>
        <a:defRPr sz="1700">
          <a:solidFill>
            <a:schemeClr val="tx1"/>
          </a:solidFill>
          <a:latin typeface="+mn-lt"/>
          <a:ea typeface="+mn-ea"/>
        </a:defRPr>
      </a:lvl4pPr>
      <a:lvl5pPr marL="1800225" indent="-200025" algn="l" defTabSz="802005" rtl="0" eaLnBrk="1" fontAlgn="base" hangingPunct="1">
        <a:spcBef>
          <a:spcPct val="20000"/>
        </a:spcBef>
        <a:spcAft>
          <a:spcPct val="0"/>
        </a:spcAft>
        <a:buChar char="»"/>
        <a:defRPr sz="1700">
          <a:solidFill>
            <a:schemeClr val="tx1"/>
          </a:solidFill>
          <a:latin typeface="+mn-lt"/>
          <a:ea typeface="+mn-ea"/>
        </a:defRPr>
      </a:lvl5pPr>
      <a:lvl6pPr marL="2257425" indent="-200025" algn="l" defTabSz="802005" rtl="0" eaLnBrk="1" fontAlgn="base" hangingPunct="1">
        <a:spcBef>
          <a:spcPct val="20000"/>
        </a:spcBef>
        <a:spcAft>
          <a:spcPct val="0"/>
        </a:spcAft>
        <a:buChar char="»"/>
        <a:defRPr sz="1700">
          <a:solidFill>
            <a:schemeClr val="tx1"/>
          </a:solidFill>
          <a:latin typeface="+mn-lt"/>
          <a:ea typeface="+mn-ea"/>
        </a:defRPr>
      </a:lvl6pPr>
      <a:lvl7pPr marL="2714625" indent="-200025" algn="l" defTabSz="802005" rtl="0" eaLnBrk="1" fontAlgn="base" hangingPunct="1">
        <a:spcBef>
          <a:spcPct val="20000"/>
        </a:spcBef>
        <a:spcAft>
          <a:spcPct val="0"/>
        </a:spcAft>
        <a:buChar char="»"/>
        <a:defRPr sz="1700">
          <a:solidFill>
            <a:schemeClr val="tx1"/>
          </a:solidFill>
          <a:latin typeface="+mn-lt"/>
          <a:ea typeface="+mn-ea"/>
        </a:defRPr>
      </a:lvl7pPr>
      <a:lvl8pPr marL="3171825" indent="-200025" algn="l" defTabSz="802005" rtl="0" eaLnBrk="1" fontAlgn="base" hangingPunct="1">
        <a:spcBef>
          <a:spcPct val="20000"/>
        </a:spcBef>
        <a:spcAft>
          <a:spcPct val="0"/>
        </a:spcAft>
        <a:buChar char="»"/>
        <a:defRPr sz="1700">
          <a:solidFill>
            <a:schemeClr val="tx1"/>
          </a:solidFill>
          <a:latin typeface="+mn-lt"/>
          <a:ea typeface="+mn-ea"/>
        </a:defRPr>
      </a:lvl8pPr>
      <a:lvl9pPr marL="3629025" indent="-200025" algn="l" defTabSz="802005" rtl="0" eaLnBrk="1" fontAlgn="base" hangingPunct="1">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5.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428" name="Rectangle 36"/>
          <p:cNvSpPr>
            <a:spLocks noGrp="1" noChangeArrowheads="1"/>
          </p:cNvSpPr>
          <p:nvPr>
            <p:ph type="ctrTitle" sz="quarter"/>
          </p:nvPr>
        </p:nvSpPr>
        <p:spPr>
          <a:xfrm>
            <a:off x="647700" y="1392238"/>
            <a:ext cx="6075363" cy="1666875"/>
          </a:xfrm>
        </p:spPr>
        <p:txBody>
          <a:bodyPr/>
          <a:lstStyle/>
          <a:p>
            <a:r>
              <a:rPr lang="en-US" altLang="zh-CN"/>
              <a:t>FRR</a:t>
            </a:r>
            <a:r>
              <a:rPr lang="zh-CN" altLang="en-US"/>
              <a:t>技术</a:t>
            </a:r>
            <a:endParaRPr lang="zh-CN" altLang="en-US"/>
          </a:p>
        </p:txBody>
      </p:sp>
      <p:sp>
        <p:nvSpPr>
          <p:cNvPr id="1211430" name="DtsShapeName" descr="4D8CC8E7GB965315C55EB3D5@EG@1CEG098AA\9;&gt;@DE71139125!!!BIHO@]e71139125!@5E15C21102E29D086D浇唆尼写蓟黔ⅹ郑颂籽吓泞变W0/1/qnu!!!!!!!!!!!!!!!!!!!!!!!!!!!!!!!!!!!!!!!!!!!!!!!!!!!!!!!!!!!!!!!!!!!!!!!!!!!!!!!!!!!!!!!!!!!!!!!!!!!!!!!!!!!!!!!!!!!!!!!!!!!!!!!!!!!!!!!!!!!!!!!!!!!!!!!!!!!!!!!!!!!!!!!!!!!!!!!!!!!!!!!!!!!!!!!!!!!!!!!!!!!!!!!!!!!!!!!!!!!!!!!!!!!!!!!!!!!!!!!!!!!!!!!!!!!!!!!!!!!!!!!!!!!!!!!!!!!!!!!!!!!!!!!!!!!!!!!!!!!!!!!!!!!!!!!!!!!!!!!!!!!!!!!!!!!!!!!!!!!!!!!!!!!!!!!!!!!!!!!!!!!!!!!!!!!!!!!!!!!!!!!!!!!!!!!!!!!!!!!!!!!!!!!!!!!!!!!!!!!!!!!!!!!!!!!!!!!!!!!!!!!!!!!!!!!!!!!!!!!!!!!!!!!!!!!!!!!!!!!!!!!!!!!!!!!!!!!!!!!!!!!!!!!!!!!!!!!!!!!!!!!!!!!!!!!!!!!!!!!!!!!!!!!!!!!!!!!!!!!!!!!!!!!!!!!!!!!!!!!!!!!!!!!!!!!!!!!!!!!!!!!!!!!!!!!!!!!!!!!!!!!!!!!!!!!!!!!!!!!!!!!!!!!!!!!!!!!!!!!!!!!!!!!!!!!!!!!!!!!!!!!!!!!!!!!!!!!!!!!!!!!!!!!!!!!!!!!!!!!!!!!!!!!!!!!!!!!!!!!!!!!!!!!!!!!!!!!!!!!!!!!!!!!!!!!!!!!!!!!!!!!!!!!!!!!!!!!!!!!!!!!!!!!!!!!!!!!!!!!!!!!!!!!!!!!!!!!!!!!!!!!!!!!!!!!!!!!!!!!!!!!!!!!!!!!!!!!!!!!!!!!!!!!!!!!!!!!!!!!!!!!!!!!!!!!!!!!!!!!!!!!!!!!!!!!!!!!!!!!!!!!!!!!!!!!!!!!!!!!!!!!!!!!!!!!!!!!!!!!!!!!!!!!!!!!!!!!!!!!!!!!!!!!!!!!!!!!!!!!!!!!!!!!!!!!!!!!!!!!!!!!!!!!!!!!!!!!!!!!!!!!!!!!!!!!!!!!!!!!!!!!!!!!!!!!!!!!!!!!!!!!!!!!!!!!!!!!!!!!!!!!!!!!!!!!!!!!!!!!!!!!!!!!!!!!!!!!!!!!!!!!!!!!!!!!!!!!!!!!!!!!!!!!!!!!!!!!!!!!!!!!!!!!!!!!!!!!!!!!!!!!!!!!!!!!!!!!!!!!!!!!!!!!!!!!!!!!!!!!!!!!!!!!!!!!!!!!!!!!!!!!!!!!!!!!!!!!!!!!!!!!!!!!!!!!!!!!!!!!!!!!!!!!!!!!!!!!!!!!!!!!!!!!!!!!!!!!!!!!!!!!!!!!!!!!!!!!!!!!!!!!!!!!!!!!!!!!!!!!!!!!!!!!!!!!!!!!!!!!!!!!!!!!!!!!!!!!!!!!!!!!!!!!!!!!!!!!!!!!!!!!!!!!!!!!!!!!!!!!!!!!!!!!!!!!!!!!!!!!!!!!!!!!!!!!!!!!!!!!!!!!!!!!!!!!!!!!!!!!!!!!!!!!!!!!!!!!!!!!!!!!!!!!!!!!!!!!!!!!!!!!!!!!!!!!!!!!!!!!!!!!!!!!!!!!!!!!!!!!!!!!!!!!!!!!!!!!!!!!!!!!!!!!!!!!!!!!!!!!!!!!!!!!!!!!!!!!!!!!!!!!!!!!!!!!!!!!!!!!!!!!!!!!!!!!!!!!!!!!!!!!!!!!!!!!!!!!!!!!!!!!!!!!!!!!!!!!!!!!!!!!!!!!!!!!!!!!!!!!!!!!!!!!!!!!!!!!!!!!!!!!!!!!!!!!!!!!!!!!!!!!!!!!!!!!!!!!!!!!!!!!!!!!!!!!!!!!!!!!!!!!!!!!!!!!!!!!!!!!!!!!!!!!!!!!!!!!!!!!!!!!!!!!!!!!!!!!!!!!!!!!!!!!!!!!!!!!!!!!!!!!!!!!!!!!!!!!!!!!!!!!!!!!!!!!!!!!!!!!!!!!!!!!!!!!!!!!!!!!!!!!!!!!!!!!!!!!!!!!!!!!!!!!!!!!!!!!!!!!!!!!!!!!!!!!!!!!!!!!!!!!!!!!!!!!!!!!!!!!!!!!!!!!!!!!!!!!!!!!!!!!!!!!!!!!!!!!!!!!!!!!!!!!!!!!!!!!!!!!!!!!!!!!!!!!!!!!!!!!!!!!!!!!!!!!!!!!!!!!!!!!!!!!!!!!!!!!!!!!!!!!!!!!!!!!!!!!!!!!!!!!!!!!!!!!!!!!!!!!!!!!!!!!!!!!!!!!!!!!!!!!!!!!!!!!!!!!!!!!!!!!!!!!!!!!!!!!!!!!!!!!!!!!!!!!!!!!!!!!!!!!!!!!!!1!?" hidden="1"/>
          <p:cNvSpPr>
            <a:spLocks noChangeArrowheads="1"/>
          </p:cNvSpPr>
          <p:nvPr/>
        </p:nvSpPr>
        <p:spPr bwMode="auto">
          <a:xfrm>
            <a:off x="0" y="0"/>
            <a:ext cx="1588" cy="1588"/>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722" name="Rectangle 2"/>
          <p:cNvSpPr>
            <a:spLocks noGrp="1" noChangeArrowheads="1"/>
          </p:cNvSpPr>
          <p:nvPr>
            <p:ph type="title"/>
          </p:nvPr>
        </p:nvSpPr>
        <p:spPr>
          <a:xfrm>
            <a:off x="1317625" y="358775"/>
            <a:ext cx="7054850" cy="868363"/>
          </a:xfrm>
        </p:spPr>
        <p:txBody>
          <a:bodyPr/>
          <a:lstStyle/>
          <a:p>
            <a:r>
              <a:rPr lang="zh-CN" altLang="en-US"/>
              <a:t>目  录</a:t>
            </a:r>
            <a:endParaRPr lang="zh-CN" altLang="en-US"/>
          </a:p>
        </p:txBody>
      </p:sp>
      <p:sp>
        <p:nvSpPr>
          <p:cNvPr id="1694723" name="Rectangle 3"/>
          <p:cNvSpPr>
            <a:spLocks noGrp="1" noChangeArrowheads="1"/>
          </p:cNvSpPr>
          <p:nvPr>
            <p:ph idx="1"/>
          </p:nvPr>
        </p:nvSpPr>
        <p:spPr>
          <a:xfrm>
            <a:off x="652463" y="1376363"/>
            <a:ext cx="7929562" cy="3343275"/>
          </a:xfrm>
        </p:spPr>
        <p:txBody>
          <a:bodyPr/>
          <a:lstStyle/>
          <a:p>
            <a:pPr marL="419100" indent="-149225">
              <a:buClr>
                <a:schemeClr val="tx1"/>
              </a:buClr>
              <a:buSzTx/>
            </a:pPr>
            <a:r>
              <a:rPr lang="en-US" altLang="zh-CN">
                <a:solidFill>
                  <a:schemeClr val="folHlink"/>
                </a:solidFill>
              </a:rPr>
              <a:t>IP FRR</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b="1"/>
              <a:t>MPLS TE FRR</a:t>
            </a:r>
            <a:r>
              <a:rPr lang="zh-CN" altLang="en-US" b="1"/>
              <a:t>技术</a:t>
            </a:r>
            <a:endParaRPr lang="zh-CN" altLang="en-US" b="1"/>
          </a:p>
          <a:p>
            <a:pPr marL="419100" indent="-149225">
              <a:buClr>
                <a:schemeClr val="tx1"/>
              </a:buClr>
              <a:buSzTx/>
            </a:pPr>
            <a:r>
              <a:rPr lang="en-US" altLang="zh-CN">
                <a:solidFill>
                  <a:schemeClr val="folHlink"/>
                </a:solidFill>
              </a:rPr>
              <a:t>LDP FRR</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a:solidFill>
                  <a:schemeClr val="folHlink"/>
                </a:solidFill>
              </a:rPr>
              <a:t>VPN FRR</a:t>
            </a:r>
            <a:r>
              <a:rPr lang="zh-CN" altLang="en-US">
                <a:solidFill>
                  <a:schemeClr val="folHlink"/>
                </a:solidFill>
              </a:rPr>
              <a:t>技术</a:t>
            </a:r>
            <a:endParaRPr lang="zh-CN" altLang="en-US">
              <a:solidFill>
                <a:schemeClr val="folHlink"/>
              </a:solidFill>
            </a:endParaRPr>
          </a:p>
          <a:p>
            <a:pPr marL="419100" indent="-149225">
              <a:buClr>
                <a:schemeClr val="tx1"/>
              </a:buClr>
              <a:buSzTx/>
            </a:pPr>
            <a:endParaRPr lang="zh-CN" altLang="en-US">
              <a:solidFill>
                <a:schemeClr val="folHlink"/>
              </a:solidFill>
            </a:endParaRPr>
          </a:p>
          <a:p>
            <a:pPr marL="419100" indent="-149225">
              <a:buClr>
                <a:schemeClr val="tx1"/>
              </a:buClr>
              <a:buSzTx/>
            </a:pPr>
            <a:endParaRPr lang="zh-CN" altLang="en-US">
              <a:solidFill>
                <a:schemeClr val="folHlink"/>
              </a:solidFill>
            </a:endParaRPr>
          </a:p>
          <a:p>
            <a:pPr marL="419100" indent="-149225">
              <a:buClr>
                <a:schemeClr val="tx1"/>
              </a:buClr>
              <a:buSzTx/>
            </a:pPr>
            <a:endParaRPr lang="en-US" altLang="zh-CN">
              <a:solidFill>
                <a:schemeClr val="folHlink"/>
              </a:solidFill>
            </a:endParaRPr>
          </a:p>
        </p:txBody>
      </p:sp>
      <p:sp>
        <p:nvSpPr>
          <p:cNvPr id="5" name="灯片编号占位符 3"/>
          <p:cNvSpPr>
            <a:spLocks noGrp="1"/>
          </p:cNvSpPr>
          <p:nvPr>
            <p:ph type="sldNum" sz="quarter" idx="10"/>
          </p:nvPr>
        </p:nvSpPr>
        <p:spPr/>
        <p:txBody>
          <a:bodyPr/>
          <a:lstStyle/>
          <a:p>
            <a:r>
              <a:rPr lang="en-US" altLang="zh-CN"/>
              <a:t>Page</a:t>
            </a:r>
            <a:fld id="{BA4B76D5-8F20-42AB-8E00-95EBC10AA18A}" type="slidenum">
              <a:rPr lang="en-US" altLang="zh-CN"/>
            </a:fld>
            <a:endParaRPr lang="en-US" altLang="zh-CN"/>
          </a:p>
        </p:txBody>
      </p:sp>
      <p:pic>
        <p:nvPicPr>
          <p:cNvPr id="1694724" name="Picture 4" descr="目录 copy"/>
          <p:cNvPicPr>
            <a:picLocks noChangeAspect="1" noChangeArrowheads="1"/>
          </p:cNvPicPr>
          <p:nvPr/>
        </p:nvPicPr>
        <p:blipFill>
          <a:blip r:embed="rId1" cstate="print"/>
          <a:srcRect/>
          <a:stretch>
            <a:fillRect/>
          </a:stretch>
        </p:blipFill>
        <p:spPr bwMode="auto">
          <a:xfrm>
            <a:off x="704850" y="468313"/>
            <a:ext cx="615950" cy="6191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a:xfrm>
            <a:off x="641350" y="333375"/>
            <a:ext cx="7731125" cy="868363"/>
          </a:xfrm>
        </p:spPr>
        <p:txBody>
          <a:bodyPr/>
          <a:lstStyle/>
          <a:p>
            <a:r>
              <a:rPr lang="en-US" altLang="zh-CN"/>
              <a:t>MPLS TE FRR</a:t>
            </a:r>
            <a:r>
              <a:rPr lang="zh-CN" altLang="en-US"/>
              <a:t>技术概述</a:t>
            </a:r>
            <a:endParaRPr lang="zh-CN" altLang="en-US"/>
          </a:p>
        </p:txBody>
      </p:sp>
      <p:sp>
        <p:nvSpPr>
          <p:cNvPr id="1655811" name="Rectangle 3"/>
          <p:cNvSpPr>
            <a:spLocks noGrp="1" noChangeArrowheads="1"/>
          </p:cNvSpPr>
          <p:nvPr>
            <p:ph idx="1"/>
          </p:nvPr>
        </p:nvSpPr>
        <p:spPr/>
        <p:txBody>
          <a:bodyPr/>
          <a:lstStyle/>
          <a:p>
            <a:pPr marL="273050" indent="-1905">
              <a:lnSpc>
                <a:spcPct val="130000"/>
              </a:lnSpc>
            </a:pPr>
            <a:r>
              <a:rPr lang="en-US" altLang="zh-CN" sz="2000"/>
              <a:t>MPLS TE FRR</a:t>
            </a:r>
            <a:r>
              <a:rPr lang="zh-CN" altLang="en-US" sz="2000"/>
              <a:t>（</a:t>
            </a:r>
            <a:r>
              <a:rPr lang="en-US" altLang="zh-CN" sz="2000"/>
              <a:t>MPLS TE Fast Re-Route</a:t>
            </a:r>
            <a:r>
              <a:rPr lang="zh-CN" altLang="en-US" sz="2000"/>
              <a:t>，</a:t>
            </a:r>
            <a:r>
              <a:rPr lang="en-US" altLang="zh-CN" sz="2000"/>
              <a:t>MPLS TE</a:t>
            </a:r>
            <a:r>
              <a:rPr lang="zh-CN" altLang="en-US" sz="2000"/>
              <a:t>快速重路由）是</a:t>
            </a:r>
            <a:r>
              <a:rPr lang="en-US" altLang="zh-CN" sz="2000"/>
              <a:t>MPLS TE</a:t>
            </a:r>
            <a:r>
              <a:rPr lang="zh-CN" altLang="en-US" sz="2000"/>
              <a:t>中一套用于链路保护和节点保护的机制。当</a:t>
            </a:r>
            <a:r>
              <a:rPr lang="en-US" altLang="zh-CN" sz="2000"/>
              <a:t>LSP</a:t>
            </a:r>
            <a:r>
              <a:rPr lang="zh-CN" altLang="en-US" sz="2000"/>
              <a:t>链路或者节点故障时，在发现故障的节点进行保护，这样可以允许流量继续从保护链路或者节点的隧道中通过，以使得数据传输不至于发生中断，同时头节点就可以在数据传输不受影响的同时继续发起主路径的重建。</a:t>
            </a:r>
            <a:endParaRPr lang="zh-CN" altLang="en-US" sz="2000"/>
          </a:p>
          <a:p>
            <a:pPr marL="273050" indent="-1905">
              <a:lnSpc>
                <a:spcPct val="130000"/>
              </a:lnSpc>
            </a:pPr>
            <a:r>
              <a:rPr lang="en-US" altLang="zh-CN" sz="2000"/>
              <a:t>MPLS TE FRR</a:t>
            </a:r>
            <a:r>
              <a:rPr lang="zh-CN" altLang="en-US" sz="2000"/>
              <a:t>的基本原理是用一条预先建立的</a:t>
            </a:r>
            <a:r>
              <a:rPr lang="en-US" altLang="zh-CN" sz="2000"/>
              <a:t>LSP</a:t>
            </a:r>
            <a:r>
              <a:rPr lang="zh-CN" altLang="en-US" sz="2000"/>
              <a:t>来保护一条或多条</a:t>
            </a:r>
            <a:r>
              <a:rPr lang="en-US" altLang="zh-CN" sz="2000"/>
              <a:t>LSP</a:t>
            </a:r>
            <a:r>
              <a:rPr lang="zh-CN" altLang="en-US" sz="2000"/>
              <a:t>。预先建立的</a:t>
            </a:r>
            <a:r>
              <a:rPr lang="en-US" altLang="zh-CN" sz="2000"/>
              <a:t>LSP</a:t>
            </a:r>
            <a:r>
              <a:rPr lang="zh-CN" altLang="en-US" sz="2000"/>
              <a:t>称为快速重路由</a:t>
            </a:r>
            <a:r>
              <a:rPr lang="en-US" altLang="zh-CN" sz="2000"/>
              <a:t>LSP</a:t>
            </a:r>
            <a:r>
              <a:rPr lang="zh-CN" altLang="en-US" sz="2000"/>
              <a:t>，被保护的</a:t>
            </a:r>
            <a:r>
              <a:rPr lang="en-US" altLang="zh-CN" sz="2000"/>
              <a:t>LSP</a:t>
            </a:r>
            <a:r>
              <a:rPr lang="zh-CN" altLang="en-US" sz="2000"/>
              <a:t>称为主</a:t>
            </a:r>
            <a:r>
              <a:rPr lang="en-US" altLang="zh-CN" sz="2000"/>
              <a:t>LSP</a:t>
            </a:r>
            <a:r>
              <a:rPr lang="zh-CN" altLang="en-US" sz="2000"/>
              <a:t>。</a:t>
            </a:r>
            <a:r>
              <a:rPr lang="en-US" altLang="zh-CN" sz="2000"/>
              <a:t>MPLS TE</a:t>
            </a:r>
            <a:r>
              <a:rPr lang="zh-CN" altLang="en-US" sz="2000"/>
              <a:t>快速重路由的最终目的就是利用</a:t>
            </a:r>
            <a:r>
              <a:rPr lang="en-US" altLang="zh-CN" sz="2000"/>
              <a:t>Bypass</a:t>
            </a:r>
            <a:r>
              <a:rPr lang="zh-CN" altLang="en-US" sz="2000"/>
              <a:t>隧道绕过故障的链路或者节点，从而达到保护主路径的功能。</a:t>
            </a:r>
            <a:endParaRPr lang="zh-CN" altLang="en-US" sz="2000"/>
          </a:p>
        </p:txBody>
      </p:sp>
      <p:sp>
        <p:nvSpPr>
          <p:cNvPr id="4" name="灯片编号占位符 3"/>
          <p:cNvSpPr>
            <a:spLocks noGrp="1"/>
          </p:cNvSpPr>
          <p:nvPr>
            <p:ph type="sldNum" sz="quarter" idx="10"/>
          </p:nvPr>
        </p:nvSpPr>
        <p:spPr/>
        <p:txBody>
          <a:bodyPr/>
          <a:lstStyle/>
          <a:p>
            <a:r>
              <a:rPr lang="en-US" altLang="zh-CN"/>
              <a:t>Page</a:t>
            </a:r>
            <a:fld id="{F3B7E3D6-F79C-4AF9-8444-DE0D26E696B5}" type="slidenum">
              <a:rPr lang="en-US" altLang="zh-CN"/>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7858" name="Rectangle 2"/>
          <p:cNvSpPr>
            <a:spLocks noGrp="1" noChangeArrowheads="1"/>
          </p:cNvSpPr>
          <p:nvPr>
            <p:ph type="title"/>
          </p:nvPr>
        </p:nvSpPr>
        <p:spPr>
          <a:xfrm>
            <a:off x="641350" y="333375"/>
            <a:ext cx="7731125" cy="868363"/>
          </a:xfrm>
        </p:spPr>
        <p:txBody>
          <a:bodyPr/>
          <a:lstStyle/>
          <a:p>
            <a:r>
              <a:rPr lang="en-US" altLang="zh-CN"/>
              <a:t>MPLS TE FRR</a:t>
            </a:r>
            <a:r>
              <a:rPr lang="zh-CN" altLang="en-US"/>
              <a:t>基本概念</a:t>
            </a:r>
            <a:endParaRPr lang="zh-CN" altLang="en-US"/>
          </a:p>
        </p:txBody>
      </p:sp>
      <p:sp>
        <p:nvSpPr>
          <p:cNvPr id="1657859" name="Rectangle 3"/>
          <p:cNvSpPr>
            <a:spLocks noGrp="1" noChangeArrowheads="1"/>
          </p:cNvSpPr>
          <p:nvPr>
            <p:ph idx="1"/>
          </p:nvPr>
        </p:nvSpPr>
        <p:spPr/>
        <p:txBody>
          <a:bodyPr/>
          <a:lstStyle/>
          <a:p>
            <a:pPr marL="273050" indent="-1905">
              <a:lnSpc>
                <a:spcPct val="120000"/>
              </a:lnSpc>
            </a:pPr>
            <a:r>
              <a:rPr lang="zh-CN" altLang="en-US" sz="2000" b="1" dirty="0"/>
              <a:t>主</a:t>
            </a:r>
            <a:r>
              <a:rPr lang="en-US" altLang="zh-CN" sz="2000" b="1" dirty="0"/>
              <a:t>CR-LSP</a:t>
            </a:r>
            <a:r>
              <a:rPr lang="zh-CN" altLang="en-US" sz="2000" b="1" dirty="0"/>
              <a:t>：</a:t>
            </a:r>
            <a:r>
              <a:rPr lang="zh-CN" altLang="en-US" sz="2000" dirty="0"/>
              <a:t>被保护的</a:t>
            </a:r>
            <a:r>
              <a:rPr lang="en-US" altLang="zh-CN" sz="2000" dirty="0"/>
              <a:t>CR-LSP</a:t>
            </a:r>
            <a:r>
              <a:rPr lang="zh-CN" altLang="en-US" sz="2000" dirty="0"/>
              <a:t>。</a:t>
            </a:r>
            <a:endParaRPr lang="zh-CN" altLang="en-US" sz="2000" dirty="0"/>
          </a:p>
          <a:p>
            <a:pPr marL="273050" indent="-1905">
              <a:lnSpc>
                <a:spcPct val="120000"/>
              </a:lnSpc>
            </a:pPr>
            <a:r>
              <a:rPr lang="en-US" altLang="zh-CN" sz="2000" dirty="0"/>
              <a:t>Bypass CR-LSP</a:t>
            </a:r>
            <a:r>
              <a:rPr lang="zh-CN" altLang="en-US" sz="2000" dirty="0"/>
              <a:t>：保护主</a:t>
            </a:r>
            <a:r>
              <a:rPr lang="en-US" altLang="zh-CN" sz="2000" dirty="0"/>
              <a:t>CR-LSP</a:t>
            </a:r>
            <a:r>
              <a:rPr lang="zh-CN" altLang="en-US" sz="2000" dirty="0"/>
              <a:t>的</a:t>
            </a:r>
            <a:r>
              <a:rPr lang="en-US" altLang="zh-CN" sz="2000" dirty="0"/>
              <a:t>CR-LSP</a:t>
            </a:r>
            <a:r>
              <a:rPr lang="zh-CN" altLang="en-US" sz="2000" dirty="0"/>
              <a:t>。</a:t>
            </a:r>
            <a:r>
              <a:rPr lang="en-US" altLang="zh-CN" sz="2000" dirty="0"/>
              <a:t>Bypass CR-LSP</a:t>
            </a:r>
            <a:r>
              <a:rPr lang="zh-CN" altLang="en-US" sz="2000" dirty="0"/>
              <a:t>的入节点是</a:t>
            </a:r>
            <a:r>
              <a:rPr lang="en-US" altLang="zh-CN" sz="2000" dirty="0"/>
              <a:t>PLR</a:t>
            </a:r>
            <a:r>
              <a:rPr lang="zh-CN" altLang="en-US" sz="2000" dirty="0"/>
              <a:t>，出节点是</a:t>
            </a:r>
            <a:r>
              <a:rPr lang="en-US" altLang="zh-CN" sz="2000" dirty="0"/>
              <a:t>MP</a:t>
            </a:r>
            <a:r>
              <a:rPr lang="zh-CN" altLang="en-US" sz="2000" dirty="0"/>
              <a:t>。</a:t>
            </a:r>
            <a:r>
              <a:rPr lang="en-US" altLang="zh-CN" sz="2000" dirty="0"/>
              <a:t>Bypass CR-LSP</a:t>
            </a:r>
            <a:r>
              <a:rPr lang="zh-CN" altLang="en-US" sz="2000" dirty="0"/>
              <a:t>一般处于空闲状态，不承载业务。如果需要使用</a:t>
            </a:r>
            <a:r>
              <a:rPr lang="en-US" altLang="zh-CN" sz="2000" dirty="0"/>
              <a:t>Bypass CR-LSP</a:t>
            </a:r>
            <a:r>
              <a:rPr lang="zh-CN" altLang="en-US" sz="2000" dirty="0"/>
              <a:t>保护主</a:t>
            </a:r>
            <a:r>
              <a:rPr lang="en-US" altLang="zh-CN" sz="2000" dirty="0"/>
              <a:t>CR-LSP</a:t>
            </a:r>
            <a:r>
              <a:rPr lang="zh-CN" altLang="en-US" sz="2000" dirty="0"/>
              <a:t>的同时承载业务数据的转发，需要为</a:t>
            </a:r>
            <a:r>
              <a:rPr lang="en-US" altLang="zh-CN" sz="2000" dirty="0"/>
              <a:t>Bypass CR-LSP</a:t>
            </a:r>
            <a:r>
              <a:rPr lang="zh-CN" altLang="en-US" sz="2000" dirty="0"/>
              <a:t>分配足够的带宽。</a:t>
            </a:r>
            <a:endParaRPr lang="zh-CN" altLang="en-US" sz="2000" dirty="0"/>
          </a:p>
          <a:p>
            <a:pPr marL="273050" indent="-1905">
              <a:lnSpc>
                <a:spcPct val="120000"/>
              </a:lnSpc>
            </a:pPr>
            <a:r>
              <a:rPr lang="en-US" altLang="zh-CN" sz="2000" dirty="0"/>
              <a:t>PLR</a:t>
            </a:r>
            <a:r>
              <a:rPr lang="zh-CN" altLang="en-US" sz="2000" dirty="0"/>
              <a:t>（</a:t>
            </a:r>
            <a:r>
              <a:rPr lang="en-US" altLang="zh-CN" sz="2000" dirty="0"/>
              <a:t>Point of Local Repair</a:t>
            </a:r>
            <a:r>
              <a:rPr lang="zh-CN" altLang="en-US" sz="2000" dirty="0"/>
              <a:t>）：本地修复节点。</a:t>
            </a:r>
            <a:r>
              <a:rPr lang="en-US" altLang="zh-CN" sz="2000" dirty="0"/>
              <a:t>Bypass CR-LSP</a:t>
            </a:r>
            <a:r>
              <a:rPr lang="zh-CN" altLang="en-US" sz="2000" dirty="0"/>
              <a:t>的入节点，必须在主</a:t>
            </a:r>
            <a:r>
              <a:rPr lang="en-US" altLang="zh-CN" sz="2000" dirty="0"/>
              <a:t>CR-LSP</a:t>
            </a:r>
            <a:r>
              <a:rPr lang="zh-CN" altLang="en-US" sz="2000" dirty="0"/>
              <a:t>的路径上，可以是主</a:t>
            </a:r>
            <a:r>
              <a:rPr lang="en-US" altLang="zh-CN" sz="2000" dirty="0"/>
              <a:t>CR-LSP</a:t>
            </a:r>
            <a:r>
              <a:rPr lang="zh-CN" altLang="en-US" sz="2000" dirty="0"/>
              <a:t>的入节点，但不能是主</a:t>
            </a:r>
            <a:r>
              <a:rPr lang="en-US" altLang="zh-CN" sz="2000" dirty="0"/>
              <a:t>CR-LSP</a:t>
            </a:r>
            <a:r>
              <a:rPr lang="zh-CN" altLang="en-US" sz="2000" dirty="0"/>
              <a:t>的出节点。</a:t>
            </a:r>
            <a:endParaRPr lang="zh-CN" altLang="en-US" sz="2000" dirty="0"/>
          </a:p>
          <a:p>
            <a:pPr marL="273050" indent="-1905">
              <a:lnSpc>
                <a:spcPct val="120000"/>
              </a:lnSpc>
            </a:pPr>
            <a:r>
              <a:rPr lang="en-US" altLang="zh-CN" sz="2000" dirty="0"/>
              <a:t>MP</a:t>
            </a:r>
            <a:r>
              <a:rPr lang="zh-CN" altLang="en-US" sz="2000" dirty="0"/>
              <a:t>（</a:t>
            </a:r>
            <a:r>
              <a:rPr lang="en-US" altLang="zh-CN" sz="2000" dirty="0"/>
              <a:t>Merge Point</a:t>
            </a:r>
            <a:r>
              <a:rPr lang="zh-CN" altLang="en-US" sz="2000" dirty="0"/>
              <a:t>）：汇聚点。</a:t>
            </a:r>
            <a:r>
              <a:rPr lang="en-US" altLang="zh-CN" sz="2000" dirty="0"/>
              <a:t>Bypass CR-LSP</a:t>
            </a:r>
            <a:r>
              <a:rPr lang="zh-CN" altLang="en-US" sz="2000" dirty="0"/>
              <a:t>的出节点，必须在主</a:t>
            </a:r>
            <a:r>
              <a:rPr lang="en-US" altLang="zh-CN" sz="2000" dirty="0"/>
              <a:t>CR-LSP</a:t>
            </a:r>
            <a:r>
              <a:rPr lang="zh-CN" altLang="en-US" sz="2000" dirty="0"/>
              <a:t>的路径上，并且不能是主</a:t>
            </a:r>
            <a:r>
              <a:rPr lang="en-US" altLang="zh-CN" sz="2000" dirty="0"/>
              <a:t>CR-LSP</a:t>
            </a:r>
            <a:r>
              <a:rPr lang="zh-CN" altLang="en-US" sz="2000" dirty="0"/>
              <a:t>的入节点。</a:t>
            </a:r>
            <a:endParaRPr lang="zh-CN" altLang="en-US" sz="2000" dirty="0"/>
          </a:p>
        </p:txBody>
      </p:sp>
      <p:sp>
        <p:nvSpPr>
          <p:cNvPr id="4" name="灯片编号占位符 3"/>
          <p:cNvSpPr>
            <a:spLocks noGrp="1"/>
          </p:cNvSpPr>
          <p:nvPr>
            <p:ph type="sldNum" sz="quarter" idx="10"/>
          </p:nvPr>
        </p:nvSpPr>
        <p:spPr/>
        <p:txBody>
          <a:bodyPr/>
          <a:lstStyle/>
          <a:p>
            <a:r>
              <a:rPr lang="en-US" altLang="zh-CN"/>
              <a:t>Page</a:t>
            </a:r>
            <a:fld id="{6B13EB24-18E4-4671-91AD-DC16238BB2FE}" type="slidenum">
              <a:rPr lang="en-US" altLang="zh-CN"/>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906" name="Rectangle 2"/>
          <p:cNvSpPr>
            <a:spLocks noGrp="1" noChangeArrowheads="1"/>
          </p:cNvSpPr>
          <p:nvPr>
            <p:ph type="title"/>
          </p:nvPr>
        </p:nvSpPr>
        <p:spPr>
          <a:xfrm>
            <a:off x="641350" y="333375"/>
            <a:ext cx="7731125" cy="868363"/>
          </a:xfrm>
        </p:spPr>
        <p:txBody>
          <a:bodyPr/>
          <a:lstStyle/>
          <a:p>
            <a:r>
              <a:rPr lang="en-US" altLang="zh-CN"/>
              <a:t>MPLS TE FRR</a:t>
            </a:r>
            <a:r>
              <a:rPr lang="zh-CN" altLang="en-US"/>
              <a:t>基本概念（续）</a:t>
            </a:r>
            <a:endParaRPr lang="zh-CN" altLang="en-US"/>
          </a:p>
        </p:txBody>
      </p:sp>
      <p:sp>
        <p:nvSpPr>
          <p:cNvPr id="1659907" name="Rectangle 3"/>
          <p:cNvSpPr>
            <a:spLocks noGrp="1" noChangeArrowheads="1"/>
          </p:cNvSpPr>
          <p:nvPr>
            <p:ph idx="1"/>
          </p:nvPr>
        </p:nvSpPr>
        <p:spPr/>
        <p:txBody>
          <a:bodyPr/>
          <a:lstStyle/>
          <a:p>
            <a:pPr marL="273050" indent="-1905">
              <a:lnSpc>
                <a:spcPct val="120000"/>
              </a:lnSpc>
              <a:tabLst>
                <a:tab pos="271145" algn="l"/>
              </a:tabLst>
            </a:pPr>
            <a:r>
              <a:rPr lang="zh-CN" altLang="en-US" sz="2000" dirty="0"/>
              <a:t>链路保护：如下图，</a:t>
            </a:r>
            <a:r>
              <a:rPr lang="en-US" altLang="zh-CN" sz="2000" dirty="0"/>
              <a:t>PLR</a:t>
            </a:r>
            <a:r>
              <a:rPr lang="zh-CN" altLang="en-US" sz="2000" dirty="0"/>
              <a:t>和</a:t>
            </a:r>
            <a:r>
              <a:rPr lang="en-US" altLang="zh-CN" sz="2000" dirty="0"/>
              <a:t>MP</a:t>
            </a:r>
            <a:r>
              <a:rPr lang="zh-CN" altLang="en-US" sz="2000" dirty="0"/>
              <a:t>之间有直连链路（</a:t>
            </a:r>
            <a:r>
              <a:rPr lang="en-US" altLang="zh-CN" sz="2000" dirty="0"/>
              <a:t>LSR2→LSR3</a:t>
            </a:r>
            <a:r>
              <a:rPr lang="zh-CN" altLang="en-US" sz="2000" dirty="0"/>
              <a:t>）连接，主</a:t>
            </a:r>
            <a:r>
              <a:rPr lang="en-US" altLang="zh-CN" sz="2000" dirty="0"/>
              <a:t>CR-LSP</a:t>
            </a:r>
            <a:r>
              <a:rPr lang="zh-CN" altLang="en-US" sz="2000" dirty="0"/>
              <a:t>经过这条链路。当这条链路失效时，流量可以切换到</a:t>
            </a:r>
            <a:r>
              <a:rPr lang="en-US" altLang="zh-CN" sz="2000" dirty="0"/>
              <a:t>Bypass CR-LSP</a:t>
            </a:r>
            <a:r>
              <a:rPr lang="zh-CN" altLang="en-US" sz="2000" dirty="0"/>
              <a:t>（</a:t>
            </a:r>
            <a:r>
              <a:rPr lang="en-US" altLang="zh-CN" sz="2000" dirty="0"/>
              <a:t>LSR2→LSR6→LSR3</a:t>
            </a:r>
            <a:r>
              <a:rPr lang="zh-CN" altLang="en-US" sz="2000" dirty="0"/>
              <a:t>）上。</a:t>
            </a:r>
            <a:endParaRPr lang="zh-CN" altLang="en-US" sz="2000" dirty="0"/>
          </a:p>
        </p:txBody>
      </p:sp>
      <p:sp>
        <p:nvSpPr>
          <p:cNvPr id="5" name="灯片编号占位符 3"/>
          <p:cNvSpPr>
            <a:spLocks noGrp="1"/>
          </p:cNvSpPr>
          <p:nvPr>
            <p:ph type="sldNum" sz="quarter" idx="10"/>
          </p:nvPr>
        </p:nvSpPr>
        <p:spPr/>
        <p:txBody>
          <a:bodyPr/>
          <a:lstStyle/>
          <a:p>
            <a:r>
              <a:rPr lang="en-US" altLang="zh-CN"/>
              <a:t>Page</a:t>
            </a:r>
            <a:fld id="{A16DFAF7-EB2A-420A-9A16-E7E5703583F6}" type="slidenum">
              <a:rPr lang="en-US" altLang="zh-CN"/>
            </a:fld>
            <a:endParaRPr lang="en-US" altLang="zh-CN"/>
          </a:p>
        </p:txBody>
      </p:sp>
      <p:pic>
        <p:nvPicPr>
          <p:cNvPr id="1659908" name="Picture 4"/>
          <p:cNvPicPr>
            <a:picLocks noChangeAspect="1" noChangeArrowheads="1"/>
          </p:cNvPicPr>
          <p:nvPr/>
        </p:nvPicPr>
        <p:blipFill>
          <a:blip r:embed="rId1" cstate="print"/>
          <a:srcRect/>
          <a:stretch>
            <a:fillRect/>
          </a:stretch>
        </p:blipFill>
        <p:spPr bwMode="auto">
          <a:xfrm>
            <a:off x="2532063" y="3487738"/>
            <a:ext cx="3286125" cy="16668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ChangeArrowheads="1"/>
          </p:cNvSpPr>
          <p:nvPr>
            <p:ph type="title"/>
          </p:nvPr>
        </p:nvSpPr>
        <p:spPr>
          <a:xfrm>
            <a:off x="641350" y="333375"/>
            <a:ext cx="7731125" cy="868363"/>
          </a:xfrm>
        </p:spPr>
        <p:txBody>
          <a:bodyPr/>
          <a:lstStyle/>
          <a:p>
            <a:r>
              <a:rPr lang="en-US" altLang="zh-CN"/>
              <a:t>MPLS TE FRR</a:t>
            </a:r>
            <a:r>
              <a:rPr lang="zh-CN" altLang="en-US"/>
              <a:t>基本概念（续）</a:t>
            </a:r>
            <a:endParaRPr lang="zh-CN" altLang="en-US"/>
          </a:p>
        </p:txBody>
      </p:sp>
      <p:sp>
        <p:nvSpPr>
          <p:cNvPr id="1661955" name="Rectangle 3"/>
          <p:cNvSpPr>
            <a:spLocks noGrp="1" noChangeArrowheads="1"/>
          </p:cNvSpPr>
          <p:nvPr>
            <p:ph idx="1"/>
          </p:nvPr>
        </p:nvSpPr>
        <p:spPr/>
        <p:txBody>
          <a:bodyPr/>
          <a:lstStyle/>
          <a:p>
            <a:pPr marL="273050" indent="-1905">
              <a:lnSpc>
                <a:spcPct val="120000"/>
              </a:lnSpc>
            </a:pPr>
            <a:r>
              <a:rPr lang="zh-CN" altLang="en-US" sz="2000" dirty="0"/>
              <a:t>节点保护：如下图，</a:t>
            </a:r>
            <a:r>
              <a:rPr lang="en-US" altLang="zh-CN" sz="2000" dirty="0"/>
              <a:t>PLR</a:t>
            </a:r>
            <a:r>
              <a:rPr lang="zh-CN" altLang="en-US" sz="2000" dirty="0"/>
              <a:t>和</a:t>
            </a:r>
            <a:r>
              <a:rPr lang="en-US" altLang="zh-CN" sz="2000" dirty="0"/>
              <a:t>MP</a:t>
            </a:r>
            <a:r>
              <a:rPr lang="zh-CN" altLang="en-US" sz="2000" dirty="0"/>
              <a:t>之间存在一台</a:t>
            </a:r>
            <a:r>
              <a:rPr lang="en-US" altLang="zh-CN" sz="2000" dirty="0"/>
              <a:t>LSR</a:t>
            </a:r>
            <a:r>
              <a:rPr lang="zh-CN" altLang="en-US" sz="2000" dirty="0"/>
              <a:t>（</a:t>
            </a:r>
            <a:r>
              <a:rPr lang="en-US" altLang="zh-CN" sz="2000" dirty="0" smtClean="0"/>
              <a:t>LSR2→LSR3→LSR4</a:t>
            </a:r>
            <a:r>
              <a:rPr lang="zh-CN" altLang="en-US" sz="2000" dirty="0" smtClean="0"/>
              <a:t>），</a:t>
            </a:r>
            <a:r>
              <a:rPr lang="zh-CN" altLang="en-US" sz="2000" dirty="0"/>
              <a:t>主</a:t>
            </a:r>
            <a:r>
              <a:rPr lang="en-US" altLang="zh-CN" sz="2000" dirty="0"/>
              <a:t>CR-LSP</a:t>
            </a:r>
            <a:r>
              <a:rPr lang="zh-CN" altLang="en-US" sz="2000" dirty="0"/>
              <a:t>经过该节点（</a:t>
            </a:r>
            <a:r>
              <a:rPr lang="en-US" altLang="zh-CN" sz="2000" dirty="0"/>
              <a:t>LSRC</a:t>
            </a:r>
            <a:r>
              <a:rPr lang="zh-CN" altLang="en-US" sz="2000" dirty="0"/>
              <a:t>）。当该节点失效时，流量可以切换到</a:t>
            </a:r>
            <a:r>
              <a:rPr lang="en-US" altLang="zh-CN" sz="2000" dirty="0"/>
              <a:t>Bypass CR-LSP</a:t>
            </a:r>
            <a:r>
              <a:rPr lang="zh-CN" altLang="en-US" sz="2000" dirty="0"/>
              <a:t>（</a:t>
            </a:r>
            <a:r>
              <a:rPr lang="en-US" altLang="zh-CN" sz="2000" dirty="0" smtClean="0"/>
              <a:t>LSR2→LSR6→LSR4</a:t>
            </a:r>
            <a:r>
              <a:rPr lang="zh-CN" altLang="en-US" sz="2000" dirty="0" smtClean="0"/>
              <a:t>）</a:t>
            </a:r>
            <a:r>
              <a:rPr lang="zh-CN" altLang="en-US" sz="2000" dirty="0"/>
              <a:t>上。</a:t>
            </a:r>
            <a:endParaRPr lang="zh-CN" altLang="en-US" sz="2000" dirty="0"/>
          </a:p>
        </p:txBody>
      </p:sp>
      <p:sp>
        <p:nvSpPr>
          <p:cNvPr id="5" name="灯片编号占位符 3"/>
          <p:cNvSpPr>
            <a:spLocks noGrp="1"/>
          </p:cNvSpPr>
          <p:nvPr>
            <p:ph type="sldNum" sz="quarter" idx="10"/>
          </p:nvPr>
        </p:nvSpPr>
        <p:spPr/>
        <p:txBody>
          <a:bodyPr/>
          <a:lstStyle/>
          <a:p>
            <a:r>
              <a:rPr lang="en-US" altLang="zh-CN"/>
              <a:t>Page</a:t>
            </a:r>
            <a:fld id="{93A5BF5F-D7B5-4EBC-A312-5183CE57CD2C}" type="slidenum">
              <a:rPr lang="en-US" altLang="zh-CN"/>
            </a:fld>
            <a:endParaRPr lang="en-US" altLang="zh-CN"/>
          </a:p>
        </p:txBody>
      </p:sp>
      <p:pic>
        <p:nvPicPr>
          <p:cNvPr id="1661957" name="Picture 5"/>
          <p:cNvPicPr>
            <a:picLocks noChangeAspect="1" noChangeArrowheads="1"/>
          </p:cNvPicPr>
          <p:nvPr/>
        </p:nvPicPr>
        <p:blipFill>
          <a:blip r:embed="rId1" cstate="print"/>
          <a:srcRect/>
          <a:stretch>
            <a:fillRect/>
          </a:stretch>
        </p:blipFill>
        <p:spPr bwMode="auto">
          <a:xfrm>
            <a:off x="2073275" y="3675063"/>
            <a:ext cx="4162425" cy="138112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002" name="Rectangle 2"/>
          <p:cNvSpPr>
            <a:spLocks noGrp="1" noChangeArrowheads="1"/>
          </p:cNvSpPr>
          <p:nvPr>
            <p:ph type="title"/>
          </p:nvPr>
        </p:nvSpPr>
        <p:spPr>
          <a:xfrm>
            <a:off x="641350" y="333375"/>
            <a:ext cx="7731125" cy="868363"/>
          </a:xfrm>
        </p:spPr>
        <p:txBody>
          <a:bodyPr/>
          <a:lstStyle/>
          <a:p>
            <a:r>
              <a:rPr lang="en-US" altLang="zh-CN"/>
              <a:t>MPLS TE FRR</a:t>
            </a:r>
            <a:r>
              <a:rPr lang="zh-CN" altLang="en-US"/>
              <a:t>技术的保护倒换过程</a:t>
            </a:r>
            <a:endParaRPr lang="zh-CN" altLang="en-US"/>
          </a:p>
        </p:txBody>
      </p:sp>
      <p:sp>
        <p:nvSpPr>
          <p:cNvPr id="1664003" name="Rectangle 3"/>
          <p:cNvSpPr>
            <a:spLocks noGrp="1" noChangeArrowheads="1"/>
          </p:cNvSpPr>
          <p:nvPr>
            <p:ph idx="1"/>
          </p:nvPr>
        </p:nvSpPr>
        <p:spPr/>
        <p:txBody>
          <a:bodyPr/>
          <a:lstStyle/>
          <a:p>
            <a:r>
              <a:rPr lang="zh-CN" altLang="en-US" sz="2000" dirty="0"/>
              <a:t>故障检测：</a:t>
            </a:r>
            <a:endParaRPr lang="zh-CN" altLang="en-US" sz="2000" dirty="0"/>
          </a:p>
          <a:p>
            <a:r>
              <a:rPr lang="zh-CN" altLang="en-US" sz="2000" dirty="0"/>
              <a:t>链路保护直接使用链路层协议实现故障检测和通告，链路层发现故障的速度与链路类型直接相关。节点保护则使用链路协议检测链路故障，在链路没有故障的情况下，可以通过配置</a:t>
            </a:r>
            <a:r>
              <a:rPr lang="en-US" altLang="zh-CN" sz="2000" dirty="0"/>
              <a:t>BFD</a:t>
            </a:r>
            <a:r>
              <a:rPr lang="zh-CN" altLang="en-US" sz="2000" dirty="0"/>
              <a:t>机制检测被保护节点的故障。</a:t>
            </a:r>
            <a:endParaRPr lang="zh-CN" altLang="en-US" sz="2000" dirty="0"/>
          </a:p>
          <a:p>
            <a:r>
              <a:rPr lang="zh-CN" altLang="en-US" sz="2000" dirty="0"/>
              <a:t>对于节点保护，只保护被保护节点及其与</a:t>
            </a:r>
            <a:r>
              <a:rPr lang="en-US" altLang="zh-CN" sz="2000" dirty="0"/>
              <a:t>PLR</a:t>
            </a:r>
            <a:r>
              <a:rPr lang="zh-CN" altLang="en-US" sz="2000" dirty="0"/>
              <a:t>之间的链路。对于被保护节点和</a:t>
            </a:r>
            <a:r>
              <a:rPr lang="en-US" altLang="zh-CN" sz="2000" dirty="0"/>
              <a:t>MP</a:t>
            </a:r>
            <a:r>
              <a:rPr lang="zh-CN" altLang="en-US" sz="2000" dirty="0"/>
              <a:t>之间的链路故障，</a:t>
            </a:r>
            <a:r>
              <a:rPr lang="en-US" altLang="zh-CN" sz="2000" dirty="0"/>
              <a:t>PLR</a:t>
            </a:r>
            <a:r>
              <a:rPr lang="zh-CN" altLang="en-US" sz="2000" dirty="0"/>
              <a:t>无法感知。</a:t>
            </a:r>
            <a:endParaRPr lang="zh-CN" altLang="en-US" sz="2000" dirty="0"/>
          </a:p>
          <a:p>
            <a:r>
              <a:rPr lang="zh-CN" altLang="en-US" sz="2000" dirty="0"/>
              <a:t>无论是检测到链路故障还是节点故障，最终都会导致</a:t>
            </a:r>
            <a:r>
              <a:rPr lang="en-US" altLang="zh-CN" sz="2000" dirty="0"/>
              <a:t>PLR</a:t>
            </a:r>
            <a:r>
              <a:rPr lang="zh-CN" altLang="en-US" sz="2000" dirty="0"/>
              <a:t>上的出接口被置为老化状态。出接口老化就会触发</a:t>
            </a:r>
            <a:r>
              <a:rPr lang="en-US" altLang="zh-CN" sz="2000" dirty="0"/>
              <a:t>FRR</a:t>
            </a:r>
            <a:r>
              <a:rPr lang="zh-CN" altLang="en-US" sz="2000" dirty="0"/>
              <a:t>的流量切换。</a:t>
            </a:r>
            <a:endParaRPr lang="zh-CN" altLang="en-US" sz="2000" dirty="0"/>
          </a:p>
        </p:txBody>
      </p:sp>
      <p:sp>
        <p:nvSpPr>
          <p:cNvPr id="4" name="灯片编号占位符 3"/>
          <p:cNvSpPr>
            <a:spLocks noGrp="1"/>
          </p:cNvSpPr>
          <p:nvPr>
            <p:ph type="sldNum" sz="quarter" idx="10"/>
          </p:nvPr>
        </p:nvSpPr>
        <p:spPr/>
        <p:txBody>
          <a:bodyPr/>
          <a:lstStyle/>
          <a:p>
            <a:r>
              <a:rPr lang="en-US" altLang="zh-CN"/>
              <a:t>Page</a:t>
            </a:r>
            <a:fld id="{879E14BE-0254-40AA-8696-B2E27C1EDF22}" type="slidenum">
              <a:rPr lang="en-US" altLang="zh-CN"/>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050" name="Rectangle 2"/>
          <p:cNvSpPr>
            <a:spLocks noGrp="1" noChangeArrowheads="1"/>
          </p:cNvSpPr>
          <p:nvPr>
            <p:ph type="title"/>
          </p:nvPr>
        </p:nvSpPr>
        <p:spPr>
          <a:xfrm>
            <a:off x="641350" y="333375"/>
            <a:ext cx="7731125" cy="868363"/>
          </a:xfrm>
          <a:noFill/>
        </p:spPr>
        <p:txBody>
          <a:bodyPr/>
          <a:lstStyle/>
          <a:p>
            <a:r>
              <a:rPr lang="en-US" altLang="zh-CN"/>
              <a:t>MPLS TE FRR</a:t>
            </a:r>
            <a:r>
              <a:rPr lang="zh-CN" altLang="en-US"/>
              <a:t>技术的保护倒换过程（续）</a:t>
            </a:r>
            <a:endParaRPr lang="zh-CN" altLang="en-US"/>
          </a:p>
        </p:txBody>
      </p:sp>
      <p:sp>
        <p:nvSpPr>
          <p:cNvPr id="1666051" name="Rectangle 3"/>
          <p:cNvSpPr>
            <a:spLocks noGrp="1" noChangeArrowheads="1"/>
          </p:cNvSpPr>
          <p:nvPr>
            <p:ph idx="1"/>
          </p:nvPr>
        </p:nvSpPr>
        <p:spPr/>
        <p:txBody>
          <a:bodyPr/>
          <a:lstStyle/>
          <a:p>
            <a:r>
              <a:rPr lang="zh-CN" altLang="en-US" dirty="0"/>
              <a:t>切换：</a:t>
            </a:r>
            <a:endParaRPr lang="zh-CN" altLang="en-US" dirty="0"/>
          </a:p>
          <a:p>
            <a:r>
              <a:rPr lang="zh-CN" altLang="en-US" dirty="0"/>
              <a:t>切换是指主</a:t>
            </a:r>
            <a:r>
              <a:rPr lang="en-US" altLang="zh-CN" dirty="0"/>
              <a:t>CR-LSP</a:t>
            </a:r>
            <a:r>
              <a:rPr lang="zh-CN" altLang="en-US" dirty="0"/>
              <a:t>故障后，业务流量和</a:t>
            </a:r>
            <a:r>
              <a:rPr lang="en-US" altLang="zh-CN" dirty="0"/>
              <a:t>RSVP</a:t>
            </a:r>
            <a:r>
              <a:rPr lang="zh-CN" altLang="en-US" dirty="0"/>
              <a:t>消息从主</a:t>
            </a:r>
            <a:r>
              <a:rPr lang="en-US" altLang="zh-CN" dirty="0"/>
              <a:t>CR-LSP</a:t>
            </a:r>
            <a:r>
              <a:rPr lang="zh-CN" altLang="en-US" dirty="0"/>
              <a:t>切换到</a:t>
            </a:r>
            <a:r>
              <a:rPr lang="en-US" altLang="zh-CN" dirty="0"/>
              <a:t>Bypass CR-LSP</a:t>
            </a:r>
            <a:r>
              <a:rPr lang="zh-CN" altLang="en-US" dirty="0"/>
              <a:t>上，并向上游通告切换已经发生。在切换的时候，主</a:t>
            </a:r>
            <a:r>
              <a:rPr lang="en-US" altLang="zh-CN" dirty="0"/>
              <a:t>CR-LSP</a:t>
            </a:r>
            <a:r>
              <a:rPr lang="zh-CN" altLang="en-US" dirty="0"/>
              <a:t>的</a:t>
            </a:r>
            <a:r>
              <a:rPr lang="en-US" altLang="zh-CN" dirty="0"/>
              <a:t>NHLFE</a:t>
            </a:r>
            <a:r>
              <a:rPr lang="zh-CN" altLang="en-US" dirty="0"/>
              <a:t>表项会被置上切换标志。</a:t>
            </a:r>
            <a:endParaRPr lang="zh-CN" altLang="en-US" dirty="0"/>
          </a:p>
        </p:txBody>
      </p:sp>
      <p:sp>
        <p:nvSpPr>
          <p:cNvPr id="4" name="灯片编号占位符 3"/>
          <p:cNvSpPr>
            <a:spLocks noGrp="1"/>
          </p:cNvSpPr>
          <p:nvPr>
            <p:ph type="sldNum" sz="quarter" idx="10"/>
          </p:nvPr>
        </p:nvSpPr>
        <p:spPr/>
        <p:txBody>
          <a:bodyPr/>
          <a:lstStyle/>
          <a:p>
            <a:r>
              <a:rPr lang="en-US" altLang="zh-CN"/>
              <a:t>Page</a:t>
            </a:r>
            <a:fld id="{0EC18B45-8396-40A9-88BA-8BABD3FB64FA}" type="slidenum">
              <a:rPr lang="en-US" altLang="zh-CN"/>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Grp="1" noChangeArrowheads="1"/>
          </p:cNvSpPr>
          <p:nvPr>
            <p:ph type="title"/>
          </p:nvPr>
        </p:nvSpPr>
        <p:spPr>
          <a:xfrm>
            <a:off x="641350" y="333375"/>
            <a:ext cx="7731125" cy="868363"/>
          </a:xfrm>
          <a:noFill/>
        </p:spPr>
        <p:txBody>
          <a:bodyPr/>
          <a:lstStyle/>
          <a:p>
            <a:r>
              <a:rPr lang="en-US" altLang="zh-CN"/>
              <a:t>MPLS TE FRR</a:t>
            </a:r>
            <a:r>
              <a:rPr lang="zh-CN" altLang="en-US"/>
              <a:t>技术的保护倒换过程（续）</a:t>
            </a:r>
            <a:endParaRPr lang="zh-CN" altLang="en-US"/>
          </a:p>
        </p:txBody>
      </p:sp>
      <p:sp>
        <p:nvSpPr>
          <p:cNvPr id="1668099" name="Rectangle 3"/>
          <p:cNvSpPr>
            <a:spLocks noGrp="1" noChangeArrowheads="1"/>
          </p:cNvSpPr>
          <p:nvPr>
            <p:ph idx="1"/>
          </p:nvPr>
        </p:nvSpPr>
        <p:spPr/>
        <p:txBody>
          <a:bodyPr/>
          <a:lstStyle/>
          <a:p>
            <a:r>
              <a:rPr lang="zh-CN" altLang="en-US" sz="2000" dirty="0"/>
              <a:t>回切：</a:t>
            </a:r>
            <a:endParaRPr lang="zh-CN" altLang="en-US" sz="2000" dirty="0"/>
          </a:p>
          <a:p>
            <a:r>
              <a:rPr lang="zh-CN" altLang="en-US" sz="2000" dirty="0"/>
              <a:t>切换后，</a:t>
            </a:r>
            <a:r>
              <a:rPr lang="en-US" altLang="zh-CN" sz="2000" dirty="0"/>
              <a:t>PLR</a:t>
            </a:r>
            <a:r>
              <a:rPr lang="zh-CN" altLang="en-US" sz="2000" dirty="0"/>
              <a:t>会向上游发送携带切换标记的</a:t>
            </a:r>
            <a:r>
              <a:rPr lang="en-US" altLang="zh-CN" sz="2000" dirty="0" err="1"/>
              <a:t>PathError</a:t>
            </a:r>
            <a:r>
              <a:rPr lang="zh-CN" altLang="en-US" sz="2000" dirty="0"/>
              <a:t>消息。</a:t>
            </a:r>
            <a:r>
              <a:rPr lang="en-US" altLang="zh-CN" sz="2000" dirty="0"/>
              <a:t>Ingress</a:t>
            </a:r>
            <a:r>
              <a:rPr lang="zh-CN" altLang="en-US" sz="2000" dirty="0"/>
              <a:t>收到该消息，试图重建主</a:t>
            </a:r>
            <a:r>
              <a:rPr lang="en-US" altLang="zh-CN" sz="2000" dirty="0"/>
              <a:t>CR-LSP</a:t>
            </a:r>
            <a:r>
              <a:rPr lang="zh-CN" altLang="en-US" sz="2000" dirty="0"/>
              <a:t>，但不拆除主</a:t>
            </a:r>
            <a:r>
              <a:rPr lang="en-US" altLang="zh-CN" sz="2000" dirty="0"/>
              <a:t>CR-LSP</a:t>
            </a:r>
            <a:r>
              <a:rPr lang="zh-CN" altLang="en-US" sz="2000" dirty="0"/>
              <a:t>，而是借用</a:t>
            </a:r>
            <a:r>
              <a:rPr lang="en-US" altLang="zh-CN" sz="2000" dirty="0"/>
              <a:t>Bypass CR-LSP</a:t>
            </a:r>
            <a:r>
              <a:rPr lang="zh-CN" altLang="en-US" sz="2000" dirty="0"/>
              <a:t>作为主</a:t>
            </a:r>
            <a:r>
              <a:rPr lang="en-US" altLang="zh-CN" sz="2000" dirty="0"/>
              <a:t>CR-LSP</a:t>
            </a:r>
            <a:r>
              <a:rPr lang="zh-CN" altLang="en-US" sz="2000" dirty="0"/>
              <a:t>继续转发数据，直到主</a:t>
            </a:r>
            <a:r>
              <a:rPr lang="en-US" altLang="zh-CN" sz="2000" dirty="0"/>
              <a:t>CR-LSP</a:t>
            </a:r>
            <a:r>
              <a:rPr lang="zh-CN" altLang="en-US" sz="2000" dirty="0"/>
              <a:t>重建成功。尝试重建的</a:t>
            </a:r>
            <a:r>
              <a:rPr lang="en-US" altLang="zh-CN" sz="2000" dirty="0"/>
              <a:t>CR-LSP</a:t>
            </a:r>
            <a:r>
              <a:rPr lang="zh-CN" altLang="en-US" sz="2000" dirty="0"/>
              <a:t>称为</a:t>
            </a:r>
            <a:r>
              <a:rPr lang="en-US" altLang="zh-CN" sz="2000" dirty="0"/>
              <a:t>Modified CR-LSP</a:t>
            </a:r>
            <a:r>
              <a:rPr lang="zh-CN" altLang="en-US" sz="2000" dirty="0"/>
              <a:t>。</a:t>
            </a:r>
            <a:endParaRPr lang="zh-CN" altLang="en-US" sz="2000" dirty="0"/>
          </a:p>
          <a:p>
            <a:r>
              <a:rPr lang="zh-CN" altLang="en-US" sz="2000" dirty="0"/>
              <a:t>当主</a:t>
            </a:r>
            <a:r>
              <a:rPr lang="en-US" altLang="zh-CN" sz="2000" dirty="0"/>
              <a:t>CR-LSP</a:t>
            </a:r>
            <a:r>
              <a:rPr lang="zh-CN" altLang="en-US" sz="2000" dirty="0"/>
              <a:t>重建成功后，业务流量和</a:t>
            </a:r>
            <a:r>
              <a:rPr lang="en-US" altLang="zh-CN" sz="2000" dirty="0"/>
              <a:t>RSVP</a:t>
            </a:r>
            <a:r>
              <a:rPr lang="zh-CN" altLang="en-US" sz="2000" dirty="0"/>
              <a:t>消息需要从</a:t>
            </a:r>
            <a:r>
              <a:rPr lang="en-US" altLang="zh-CN" sz="2000" dirty="0"/>
              <a:t>Bypass CR-LSP</a:t>
            </a:r>
            <a:r>
              <a:rPr lang="zh-CN" altLang="en-US" sz="2000" dirty="0"/>
              <a:t>回切到主</a:t>
            </a:r>
            <a:r>
              <a:rPr lang="en-US" altLang="zh-CN" sz="2000" dirty="0"/>
              <a:t>CR-LSP</a:t>
            </a:r>
            <a:r>
              <a:rPr lang="zh-CN" altLang="en-US" sz="2000" dirty="0"/>
              <a:t>上。此过程，</a:t>
            </a:r>
            <a:r>
              <a:rPr lang="en-US" altLang="zh-CN" sz="2000" dirty="0"/>
              <a:t>TE FRR</a:t>
            </a:r>
            <a:r>
              <a:rPr lang="zh-CN" altLang="en-US" sz="2000" dirty="0"/>
              <a:t>（包括</a:t>
            </a:r>
            <a:r>
              <a:rPr lang="en-US" altLang="zh-CN" sz="2000" dirty="0"/>
              <a:t>Auto FRR</a:t>
            </a:r>
            <a:r>
              <a:rPr lang="zh-CN" altLang="en-US" sz="2000" dirty="0"/>
              <a:t>）采用</a:t>
            </a:r>
            <a:r>
              <a:rPr lang="en-US" altLang="zh-CN" sz="2000" dirty="0"/>
              <a:t>Make-before-break</a:t>
            </a:r>
            <a:r>
              <a:rPr lang="zh-CN" altLang="en-US" sz="2000" dirty="0"/>
              <a:t>机制，即只有</a:t>
            </a:r>
            <a:r>
              <a:rPr lang="en-US" altLang="zh-CN" sz="2000" dirty="0"/>
              <a:t>Modified CR-LSP</a:t>
            </a:r>
            <a:r>
              <a:rPr lang="zh-CN" altLang="en-US" sz="2000" dirty="0"/>
              <a:t>建立成功后，原来的</a:t>
            </a:r>
            <a:r>
              <a:rPr lang="en-US" altLang="zh-CN" sz="2000" dirty="0"/>
              <a:t>Primary CR-LSP</a:t>
            </a:r>
            <a:r>
              <a:rPr lang="zh-CN" altLang="en-US" sz="2000" dirty="0"/>
              <a:t>才能被删除。</a:t>
            </a:r>
            <a:endParaRPr lang="zh-CN" altLang="en-US" sz="2000" dirty="0"/>
          </a:p>
        </p:txBody>
      </p:sp>
      <p:sp>
        <p:nvSpPr>
          <p:cNvPr id="4" name="灯片编号占位符 3"/>
          <p:cNvSpPr>
            <a:spLocks noGrp="1"/>
          </p:cNvSpPr>
          <p:nvPr>
            <p:ph type="sldNum" sz="quarter" idx="10"/>
          </p:nvPr>
        </p:nvSpPr>
        <p:spPr/>
        <p:txBody>
          <a:bodyPr/>
          <a:lstStyle/>
          <a:p>
            <a:r>
              <a:rPr lang="en-US" altLang="zh-CN"/>
              <a:t>Page</a:t>
            </a:r>
            <a:fld id="{0FAA7FEA-61F7-48BC-A6B8-A0B7BCEA12D2}" type="slidenum">
              <a:rPr lang="en-US" altLang="zh-CN"/>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ChangeArrowheads="1"/>
          </p:cNvSpPr>
          <p:nvPr>
            <p:ph type="title"/>
          </p:nvPr>
        </p:nvSpPr>
        <p:spPr>
          <a:xfrm>
            <a:off x="641350" y="333375"/>
            <a:ext cx="7731125" cy="868363"/>
          </a:xfrm>
          <a:noFill/>
        </p:spPr>
        <p:txBody>
          <a:bodyPr/>
          <a:lstStyle/>
          <a:p>
            <a:br>
              <a:rPr lang="en-US" altLang="zh-CN"/>
            </a:br>
            <a:r>
              <a:rPr lang="en-US" altLang="zh-CN"/>
              <a:t>MPLS TE FRR</a:t>
            </a:r>
            <a:r>
              <a:rPr lang="zh-CN" altLang="en-US"/>
              <a:t>保护的优先顺序</a:t>
            </a:r>
            <a:br>
              <a:rPr lang="zh-CN" altLang="en-US"/>
            </a:br>
            <a:endParaRPr lang="zh-CN" altLang="en-US"/>
          </a:p>
        </p:txBody>
      </p:sp>
      <p:sp>
        <p:nvSpPr>
          <p:cNvPr id="1670147" name="Rectangle 3"/>
          <p:cNvSpPr>
            <a:spLocks noGrp="1" noChangeArrowheads="1"/>
          </p:cNvSpPr>
          <p:nvPr>
            <p:ph idx="1"/>
          </p:nvPr>
        </p:nvSpPr>
        <p:spPr/>
        <p:txBody>
          <a:bodyPr/>
          <a:lstStyle/>
          <a:p>
            <a:r>
              <a:rPr lang="en-US" altLang="zh-CN" dirty="0"/>
              <a:t>FRR</a:t>
            </a:r>
            <a:r>
              <a:rPr lang="zh-CN" altLang="en-US" dirty="0"/>
              <a:t>可分为：</a:t>
            </a:r>
            <a:endParaRPr lang="zh-CN" altLang="en-US" dirty="0"/>
          </a:p>
          <a:p>
            <a:r>
              <a:rPr lang="zh-CN" altLang="en-US" dirty="0"/>
              <a:t>带宽与非带宽保护</a:t>
            </a:r>
            <a:endParaRPr lang="zh-CN" altLang="en-US" dirty="0"/>
          </a:p>
          <a:p>
            <a:r>
              <a:rPr lang="zh-CN" altLang="en-US" dirty="0"/>
              <a:t>节点保护与链路保护</a:t>
            </a:r>
            <a:endParaRPr lang="zh-CN" altLang="en-US" dirty="0"/>
          </a:p>
          <a:p>
            <a:r>
              <a:rPr lang="zh-CN" altLang="en-US" dirty="0"/>
              <a:t>手工保护与自动（</a:t>
            </a:r>
            <a:r>
              <a:rPr lang="en-US" altLang="zh-CN" dirty="0"/>
              <a:t>Auto</a:t>
            </a:r>
            <a:r>
              <a:rPr lang="zh-CN" altLang="en-US" dirty="0"/>
              <a:t>）保护</a:t>
            </a:r>
            <a:endParaRPr lang="zh-CN" altLang="en-US" dirty="0"/>
          </a:p>
          <a:p>
            <a:r>
              <a:rPr lang="zh-CN" altLang="en-US" dirty="0"/>
              <a:t>其中，带宽保护与非带宽保护是根据用户配置，没有优先级之分。如果需要选择，则首先选择满足用户带宽配置需求的</a:t>
            </a:r>
            <a:r>
              <a:rPr lang="en-US" altLang="zh-CN" dirty="0"/>
              <a:t>Bypass CR-LSP</a:t>
            </a:r>
            <a:r>
              <a:rPr lang="zh-CN" altLang="en-US" dirty="0"/>
              <a:t>，如果同时满足用户带宽配置需求，则节点保护优于链路保护，手工保护优于自动保护。</a:t>
            </a:r>
            <a:endParaRPr lang="zh-CN" altLang="en-US" dirty="0"/>
          </a:p>
        </p:txBody>
      </p:sp>
      <p:sp>
        <p:nvSpPr>
          <p:cNvPr id="4" name="灯片编号占位符 3"/>
          <p:cNvSpPr>
            <a:spLocks noGrp="1"/>
          </p:cNvSpPr>
          <p:nvPr>
            <p:ph type="sldNum" sz="quarter" idx="10"/>
          </p:nvPr>
        </p:nvSpPr>
        <p:spPr/>
        <p:txBody>
          <a:bodyPr/>
          <a:lstStyle/>
          <a:p>
            <a:r>
              <a:rPr lang="en-US" altLang="zh-CN"/>
              <a:t>Page</a:t>
            </a:r>
            <a:fld id="{E96B7DBB-2ECF-4593-BF77-CA8EF93641A6}" type="slidenum">
              <a:rPr lang="en-US" altLang="zh-CN"/>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4" name="Rectangle 2"/>
          <p:cNvSpPr>
            <a:spLocks noGrp="1" noChangeArrowheads="1"/>
          </p:cNvSpPr>
          <p:nvPr>
            <p:ph type="title"/>
          </p:nvPr>
        </p:nvSpPr>
        <p:spPr>
          <a:xfrm>
            <a:off x="641350" y="333375"/>
            <a:ext cx="7731125" cy="868363"/>
          </a:xfrm>
          <a:noFill/>
        </p:spPr>
        <p:txBody>
          <a:bodyPr/>
          <a:lstStyle/>
          <a:p>
            <a:br>
              <a:rPr lang="en-US" altLang="zh-CN"/>
            </a:br>
            <a:r>
              <a:rPr lang="en-US" altLang="zh-CN"/>
              <a:t>MPLS TE FRR</a:t>
            </a:r>
            <a:r>
              <a:rPr lang="zh-CN" altLang="en-US"/>
              <a:t>的部署原则</a:t>
            </a:r>
            <a:br>
              <a:rPr lang="zh-CN" altLang="en-US"/>
            </a:br>
            <a:endParaRPr lang="zh-CN" altLang="en-US"/>
          </a:p>
        </p:txBody>
      </p:sp>
      <p:sp>
        <p:nvSpPr>
          <p:cNvPr id="1672195" name="Rectangle 3"/>
          <p:cNvSpPr>
            <a:spLocks noGrp="1" noChangeArrowheads="1"/>
          </p:cNvSpPr>
          <p:nvPr>
            <p:ph idx="1"/>
          </p:nvPr>
        </p:nvSpPr>
        <p:spPr/>
        <p:txBody>
          <a:bodyPr/>
          <a:lstStyle/>
          <a:p>
            <a:r>
              <a:rPr lang="en-US" altLang="zh-CN" sz="2000"/>
              <a:t>TE FRR</a:t>
            </a:r>
            <a:r>
              <a:rPr lang="zh-CN" altLang="en-US" sz="2000"/>
              <a:t>是</a:t>
            </a:r>
            <a:r>
              <a:rPr lang="en-US" altLang="zh-CN" sz="2000"/>
              <a:t>MPLS TE</a:t>
            </a:r>
            <a:r>
              <a:rPr lang="zh-CN" altLang="en-US" sz="2000"/>
              <a:t>中的一种局部性保护机制。在配置</a:t>
            </a:r>
            <a:r>
              <a:rPr lang="en-US" altLang="zh-CN" sz="2000"/>
              <a:t>Bypass CR-LSP</a:t>
            </a:r>
            <a:r>
              <a:rPr lang="zh-CN" altLang="en-US" sz="2000"/>
              <a:t>时，应该规划好它所保护的链路或节点，并确保该</a:t>
            </a:r>
            <a:r>
              <a:rPr lang="en-US" altLang="zh-CN" sz="2000"/>
              <a:t>Bypass CR-LSP</a:t>
            </a:r>
            <a:r>
              <a:rPr lang="zh-CN" altLang="en-US" sz="2000"/>
              <a:t>不会经过它所保护的链路或节点，否则不能真正起到保护作用。</a:t>
            </a:r>
            <a:endParaRPr lang="zh-CN" altLang="en-US" sz="2000"/>
          </a:p>
          <a:p>
            <a:r>
              <a:rPr lang="en-US" altLang="zh-CN" sz="2000"/>
              <a:t>FRR</a:t>
            </a:r>
            <a:r>
              <a:rPr lang="zh-CN" altLang="en-US" sz="2000"/>
              <a:t>不支持多点故障。即，如果发生了</a:t>
            </a:r>
            <a:r>
              <a:rPr lang="en-US" altLang="zh-CN" sz="2000"/>
              <a:t>FRR</a:t>
            </a:r>
            <a:r>
              <a:rPr lang="zh-CN" altLang="en-US" sz="2000"/>
              <a:t>切换，数据从主</a:t>
            </a:r>
            <a:r>
              <a:rPr lang="en-US" altLang="zh-CN" sz="2000"/>
              <a:t>CR-LSP</a:t>
            </a:r>
            <a:r>
              <a:rPr lang="zh-CN" altLang="en-US" sz="2000"/>
              <a:t>切换到</a:t>
            </a:r>
            <a:r>
              <a:rPr lang="en-US" altLang="zh-CN" sz="2000"/>
              <a:t>Bypass CR-LSP</a:t>
            </a:r>
            <a:r>
              <a:rPr lang="zh-CN" altLang="en-US" sz="2000"/>
              <a:t>，在数据通过</a:t>
            </a:r>
            <a:r>
              <a:rPr lang="en-US" altLang="zh-CN" sz="2000"/>
              <a:t>Bypass CR-LSP</a:t>
            </a:r>
            <a:r>
              <a:rPr lang="zh-CN" altLang="en-US" sz="2000"/>
              <a:t>转发期间，</a:t>
            </a:r>
            <a:r>
              <a:rPr lang="en-US" altLang="zh-CN" sz="2000"/>
              <a:t>Bypass CR-LSP</a:t>
            </a:r>
            <a:r>
              <a:rPr lang="zh-CN" altLang="en-US" sz="2000"/>
              <a:t>的状态必须始终保持</a:t>
            </a:r>
            <a:r>
              <a:rPr lang="en-US" altLang="zh-CN" sz="2000"/>
              <a:t>UP</a:t>
            </a:r>
            <a:r>
              <a:rPr lang="zh-CN" altLang="en-US" sz="2000"/>
              <a:t>。一旦</a:t>
            </a:r>
            <a:r>
              <a:rPr lang="en-US" altLang="zh-CN" sz="2000"/>
              <a:t>Bypass CR-LSP</a:t>
            </a:r>
            <a:r>
              <a:rPr lang="zh-CN" altLang="en-US" sz="2000"/>
              <a:t>在此期间出现故障，被保护的数据将不能通过</a:t>
            </a:r>
            <a:r>
              <a:rPr lang="en-US" altLang="zh-CN" sz="2000"/>
              <a:t>MPLS</a:t>
            </a:r>
            <a:r>
              <a:rPr lang="zh-CN" altLang="en-US" sz="2000"/>
              <a:t>转发，从而可能出现流量中断，</a:t>
            </a:r>
            <a:r>
              <a:rPr lang="en-US" altLang="zh-CN" sz="2000"/>
              <a:t>FRR</a:t>
            </a:r>
            <a:r>
              <a:rPr lang="zh-CN" altLang="en-US" sz="2000"/>
              <a:t>功能失效。</a:t>
            </a:r>
            <a:endParaRPr lang="zh-CN" altLang="en-US" sz="2000"/>
          </a:p>
          <a:p>
            <a:r>
              <a:rPr lang="en-US" altLang="zh-CN" sz="2000"/>
              <a:t>FRR</a:t>
            </a:r>
            <a:r>
              <a:rPr lang="zh-CN" altLang="en-US" sz="2000"/>
              <a:t>的</a:t>
            </a:r>
            <a:r>
              <a:rPr lang="en-US" altLang="zh-CN" sz="2000"/>
              <a:t>Bypass</a:t>
            </a:r>
            <a:r>
              <a:rPr lang="zh-CN" altLang="en-US" sz="2000"/>
              <a:t>隧道需要预先建立，这需要占用额外的带宽。在网络带宽余量不多的情况下，只能对关键的链路或节点进行</a:t>
            </a:r>
            <a:r>
              <a:rPr lang="en-US" altLang="zh-CN" sz="2000"/>
              <a:t>FRR</a:t>
            </a:r>
            <a:r>
              <a:rPr lang="zh-CN" altLang="en-US" sz="2000"/>
              <a:t>保护。</a:t>
            </a:r>
            <a:endParaRPr lang="zh-CN" altLang="en-US" sz="2000"/>
          </a:p>
        </p:txBody>
      </p:sp>
      <p:sp>
        <p:nvSpPr>
          <p:cNvPr id="4" name="灯片编号占位符 3"/>
          <p:cNvSpPr>
            <a:spLocks noGrp="1"/>
          </p:cNvSpPr>
          <p:nvPr>
            <p:ph type="sldNum" sz="quarter" idx="10"/>
          </p:nvPr>
        </p:nvSpPr>
        <p:spPr/>
        <p:txBody>
          <a:bodyPr/>
          <a:lstStyle/>
          <a:p>
            <a:r>
              <a:rPr lang="en-US" altLang="zh-CN"/>
              <a:t>Page</a:t>
            </a:r>
            <a:fld id="{0A3DCCD8-1433-4C75-8E03-D94DEB79672B}" type="slidenum">
              <a:rPr lang="en-US" altLang="zh-CN"/>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4" name="文本占位符 3"/>
          <p:cNvSpPr>
            <a:spLocks noGrp="1"/>
          </p:cNvSpPr>
          <p:nvPr>
            <p:ph type="body" idx="1"/>
          </p:nvPr>
        </p:nvSpPr>
        <p:spPr/>
        <p:txBody>
          <a:bodyPr/>
          <a:p>
            <a:r>
              <a:rPr lang="zh-CN" altLang="en-US"/>
              <a:t>身份证 130425198708092057，210181199209046813，222302197312260017，350128197311050034  ，410611197403020058</a:t>
            </a:r>
            <a:endParaRPr lang="zh-CN" altLang="en-US"/>
          </a:p>
          <a:p>
            <a:r>
              <a:rPr lang="zh-CN" altLang="en-US"/>
              <a:t>联通手机号 18575414999 ，13026844666</a:t>
            </a:r>
            <a:endParaRPr lang="zh-CN" altLang="en-US"/>
          </a:p>
          <a:p>
            <a:r>
              <a:rPr lang="zh-CN" altLang="en-US"/>
              <a:t>电信手机号 18919628498 ， 18919628499</a:t>
            </a:r>
            <a:endParaRPr lang="zh-CN" altLang="en-US"/>
          </a:p>
          <a:p>
            <a:r>
              <a:rPr lang="zh-CN" altLang="en-US"/>
              <a:t>移动手机号 18756500265 ，18555918746 15665541872</a:t>
            </a:r>
            <a:endParaRPr lang="zh-CN" altLang="en-US"/>
          </a:p>
          <a:p>
            <a:r>
              <a:rPr lang="zh-CN" altLang="en-US"/>
              <a:t>邮箱 zhangsan@163.com  ，lisi@qq.com</a:t>
            </a:r>
            <a:endParaRPr lang="zh-CN" altLang="en-US"/>
          </a:p>
          <a:p>
            <a:r>
              <a:rPr lang="zh-CN" altLang="en-US"/>
              <a:t>银行卡 6216610200016587010 ， 6221882600114166800</a:t>
            </a:r>
            <a:endParaRPr lang="zh-CN" altLang="en-US"/>
          </a:p>
          <a:p>
            <a:r>
              <a:rPr lang="zh-CN" altLang="en-US"/>
              <a:t>财务报表</a:t>
            </a:r>
            <a:endParaRPr lang="zh-CN" altLang="en-US"/>
          </a:p>
          <a:p>
            <a:r>
              <a:rPr lang="zh-CN" altLang="en-US"/>
              <a:t>内部数据</a:t>
            </a:r>
            <a:endParaRPr lang="zh-CN" altLang="en-US"/>
          </a:p>
          <a:p>
            <a:r>
              <a:rPr lang="zh-CN" altLang="en-US"/>
              <a:t>内部资料</a:t>
            </a:r>
            <a:endParaRPr lang="zh-CN" altLang="en-US"/>
          </a:p>
          <a:p>
            <a:r>
              <a:rPr lang="zh-CN" altLang="en-US"/>
              <a:t>保密</a:t>
            </a:r>
            <a:endParaRPr lang="zh-CN" altLang="en-US"/>
          </a:p>
          <a:p>
            <a:r>
              <a:rPr lang="zh-CN" altLang="en-US"/>
              <a:t>秘密</a:t>
            </a:r>
            <a:endParaRPr lang="zh-CN" altLang="en-US"/>
          </a:p>
          <a:p>
            <a:r>
              <a:rPr lang="zh-CN" altLang="en-US"/>
              <a:t>机密</a:t>
            </a:r>
            <a:endParaRPr lang="zh-CN" altLang="en-US"/>
          </a:p>
          <a:p>
            <a:r>
              <a:rPr lang="zh-CN" altLang="en-US"/>
              <a:t>密码口令</a:t>
            </a:r>
            <a:endParaRPr lang="zh-CN" altLang="en-US"/>
          </a:p>
          <a:p>
            <a:r>
              <a:rPr lang="zh-CN" altLang="en-US"/>
              <a:t>超级用户</a:t>
            </a:r>
            <a:endParaRPr lang="zh-CN" altLang="en-US"/>
          </a:p>
          <a:p>
            <a:r>
              <a:rPr lang="zh-CN" altLang="en-US"/>
              <a:t>家庭地址</a:t>
            </a:r>
            <a:endParaRPr lang="zh-CN" altLang="en-US"/>
          </a:p>
        </p:txBody>
      </p:sp>
      <p:sp>
        <p:nvSpPr>
          <p:cNvPr id="2" name="灯片编号占位符 1"/>
          <p:cNvSpPr>
            <a:spLocks noGrp="1"/>
          </p:cNvSpPr>
          <p:nvPr>
            <p:ph type="sldNum" sz="quarter" idx="10"/>
          </p:nvPr>
        </p:nvSpPr>
        <p:spPr/>
        <p:txBody>
          <a:bodyPr/>
          <a:p>
            <a:r>
              <a:rPr lang="en-US" altLang="zh-CN" smtClean="0"/>
              <a:t>Page</a:t>
            </a:r>
            <a:fld id="{C8194BB7-BD64-4B30-B3CD-4406332B9563}"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6770" name="Rectangle 2"/>
          <p:cNvSpPr>
            <a:spLocks noGrp="1" noChangeArrowheads="1"/>
          </p:cNvSpPr>
          <p:nvPr>
            <p:ph type="title"/>
          </p:nvPr>
        </p:nvSpPr>
        <p:spPr>
          <a:xfrm>
            <a:off x="1317625" y="358775"/>
            <a:ext cx="7054850" cy="868363"/>
          </a:xfrm>
        </p:spPr>
        <p:txBody>
          <a:bodyPr/>
          <a:lstStyle/>
          <a:p>
            <a:r>
              <a:rPr lang="zh-CN" altLang="en-US"/>
              <a:t>目  录</a:t>
            </a:r>
            <a:endParaRPr lang="zh-CN" altLang="en-US"/>
          </a:p>
        </p:txBody>
      </p:sp>
      <p:sp>
        <p:nvSpPr>
          <p:cNvPr id="1696771" name="Rectangle 3"/>
          <p:cNvSpPr>
            <a:spLocks noGrp="1" noChangeArrowheads="1"/>
          </p:cNvSpPr>
          <p:nvPr>
            <p:ph idx="1"/>
          </p:nvPr>
        </p:nvSpPr>
        <p:spPr>
          <a:xfrm>
            <a:off x="652463" y="1376363"/>
            <a:ext cx="7929562" cy="3343275"/>
          </a:xfrm>
        </p:spPr>
        <p:txBody>
          <a:bodyPr/>
          <a:lstStyle/>
          <a:p>
            <a:pPr marL="419100" indent="-149225">
              <a:buClr>
                <a:schemeClr val="tx1"/>
              </a:buClr>
              <a:buSzTx/>
            </a:pPr>
            <a:r>
              <a:rPr lang="en-US" altLang="zh-CN">
                <a:solidFill>
                  <a:schemeClr val="folHlink"/>
                </a:solidFill>
              </a:rPr>
              <a:t>IP FRR</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a:solidFill>
                  <a:schemeClr val="folHlink"/>
                </a:solidFill>
              </a:rPr>
              <a:t>MPLS TE FRR</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b="1"/>
              <a:t>LDP FRR</a:t>
            </a:r>
            <a:r>
              <a:rPr lang="zh-CN" altLang="en-US" b="1"/>
              <a:t>技术</a:t>
            </a:r>
            <a:endParaRPr lang="zh-CN" altLang="en-US" b="1"/>
          </a:p>
          <a:p>
            <a:pPr marL="419100" indent="-149225">
              <a:buClr>
                <a:schemeClr val="tx1"/>
              </a:buClr>
              <a:buSzTx/>
            </a:pPr>
            <a:r>
              <a:rPr lang="en-US" altLang="zh-CN">
                <a:solidFill>
                  <a:schemeClr val="folHlink"/>
                </a:solidFill>
              </a:rPr>
              <a:t>VPN FRR</a:t>
            </a:r>
            <a:r>
              <a:rPr lang="zh-CN" altLang="en-US">
                <a:solidFill>
                  <a:schemeClr val="folHlink"/>
                </a:solidFill>
              </a:rPr>
              <a:t>技术</a:t>
            </a:r>
            <a:endParaRPr lang="zh-CN" altLang="en-US">
              <a:solidFill>
                <a:schemeClr val="folHlink"/>
              </a:solidFill>
            </a:endParaRPr>
          </a:p>
          <a:p>
            <a:pPr marL="419100" indent="-149225">
              <a:buClr>
                <a:schemeClr val="tx1"/>
              </a:buClr>
              <a:buSzTx/>
            </a:pPr>
            <a:endParaRPr lang="zh-CN" altLang="en-US">
              <a:solidFill>
                <a:schemeClr val="folHlink"/>
              </a:solidFill>
            </a:endParaRPr>
          </a:p>
          <a:p>
            <a:pPr marL="419100" indent="-149225">
              <a:buClr>
                <a:schemeClr val="tx1"/>
              </a:buClr>
              <a:buSzTx/>
            </a:pPr>
            <a:endParaRPr lang="zh-CN" altLang="en-US">
              <a:solidFill>
                <a:schemeClr val="folHlink"/>
              </a:solidFill>
            </a:endParaRPr>
          </a:p>
          <a:p>
            <a:pPr marL="419100" indent="-149225">
              <a:buClr>
                <a:schemeClr val="tx1"/>
              </a:buClr>
              <a:buSzTx/>
            </a:pPr>
            <a:endParaRPr lang="en-US" altLang="zh-CN">
              <a:solidFill>
                <a:schemeClr val="folHlink"/>
              </a:solidFill>
            </a:endParaRPr>
          </a:p>
        </p:txBody>
      </p:sp>
      <p:sp>
        <p:nvSpPr>
          <p:cNvPr id="5" name="灯片编号占位符 3"/>
          <p:cNvSpPr>
            <a:spLocks noGrp="1"/>
          </p:cNvSpPr>
          <p:nvPr>
            <p:ph type="sldNum" sz="quarter" idx="10"/>
          </p:nvPr>
        </p:nvSpPr>
        <p:spPr/>
        <p:txBody>
          <a:bodyPr/>
          <a:lstStyle/>
          <a:p>
            <a:r>
              <a:rPr lang="en-US" altLang="zh-CN"/>
              <a:t>Page</a:t>
            </a:r>
            <a:fld id="{9F7D482E-4D06-4C02-B8A4-1F00F0D6EAA3}" type="slidenum">
              <a:rPr lang="en-US" altLang="zh-CN"/>
            </a:fld>
            <a:endParaRPr lang="en-US" altLang="zh-CN"/>
          </a:p>
        </p:txBody>
      </p:sp>
      <p:pic>
        <p:nvPicPr>
          <p:cNvPr id="1696772" name="Picture 4" descr="目录 copy"/>
          <p:cNvPicPr>
            <a:picLocks noChangeAspect="1" noChangeArrowheads="1"/>
          </p:cNvPicPr>
          <p:nvPr/>
        </p:nvPicPr>
        <p:blipFill>
          <a:blip r:embed="rId1" cstate="print"/>
          <a:srcRect/>
          <a:stretch>
            <a:fillRect/>
          </a:stretch>
        </p:blipFill>
        <p:spPr bwMode="auto">
          <a:xfrm>
            <a:off x="704850" y="468313"/>
            <a:ext cx="615950" cy="61912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a:xfrm>
            <a:off x="641350" y="333375"/>
            <a:ext cx="7731125" cy="868363"/>
          </a:xfrm>
          <a:noFill/>
        </p:spPr>
        <p:txBody>
          <a:bodyPr/>
          <a:lstStyle/>
          <a:p>
            <a:r>
              <a:rPr lang="en-US" altLang="zh-CN"/>
              <a:t>LDP FRR</a:t>
            </a:r>
            <a:r>
              <a:rPr lang="zh-CN" altLang="en-US"/>
              <a:t>技术特点</a:t>
            </a:r>
            <a:endParaRPr lang="zh-CN" altLang="en-US"/>
          </a:p>
        </p:txBody>
      </p:sp>
      <p:sp>
        <p:nvSpPr>
          <p:cNvPr id="1674243" name="Rectangle 3"/>
          <p:cNvSpPr>
            <a:spLocks noGrp="1" noChangeArrowheads="1"/>
          </p:cNvSpPr>
          <p:nvPr>
            <p:ph idx="1"/>
          </p:nvPr>
        </p:nvSpPr>
        <p:spPr/>
        <p:txBody>
          <a:bodyPr/>
          <a:lstStyle/>
          <a:p>
            <a:pPr>
              <a:lnSpc>
                <a:spcPct val="150000"/>
              </a:lnSpc>
            </a:pPr>
            <a:r>
              <a:rPr lang="zh-CN" altLang="en-US" sz="2000" dirty="0"/>
              <a:t>不需要采用复杂的</a:t>
            </a:r>
            <a:r>
              <a:rPr lang="en-US" altLang="zh-CN" sz="2000" dirty="0"/>
              <a:t>MPLS TE</a:t>
            </a:r>
            <a:r>
              <a:rPr lang="zh-CN" altLang="en-US" sz="2000" dirty="0"/>
              <a:t>技术，设备开销小</a:t>
            </a:r>
            <a:endParaRPr lang="zh-CN" altLang="en-US" sz="2000" dirty="0"/>
          </a:p>
          <a:p>
            <a:pPr>
              <a:lnSpc>
                <a:spcPct val="150000"/>
              </a:lnSpc>
            </a:pPr>
            <a:r>
              <a:rPr lang="zh-CN" altLang="en-US" sz="2000" dirty="0"/>
              <a:t>本地化实现，无需相邻设备配合支持</a:t>
            </a:r>
            <a:endParaRPr lang="zh-CN" altLang="en-US" sz="2000" dirty="0"/>
          </a:p>
          <a:p>
            <a:pPr>
              <a:lnSpc>
                <a:spcPct val="150000"/>
              </a:lnSpc>
            </a:pPr>
            <a:r>
              <a:rPr lang="zh-CN" altLang="en-US" sz="2000" dirty="0"/>
              <a:t>多个节点分布式处理，备份端口可同时实现链路保护、节点保 </a:t>
            </a:r>
            <a:r>
              <a:rPr lang="zh-CN" altLang="en-US" sz="2000" dirty="0" smtClean="0"/>
              <a:t>护</a:t>
            </a:r>
            <a:r>
              <a:rPr lang="zh-CN" altLang="en-US" sz="2000" dirty="0"/>
              <a:t>和路径保护</a:t>
            </a:r>
            <a:endParaRPr lang="zh-CN" altLang="en-US" sz="2000" dirty="0"/>
          </a:p>
          <a:p>
            <a:pPr>
              <a:lnSpc>
                <a:spcPct val="150000"/>
              </a:lnSpc>
            </a:pPr>
            <a:r>
              <a:rPr lang="zh-CN" altLang="en-US" sz="2000" dirty="0"/>
              <a:t>可用于对任意</a:t>
            </a:r>
            <a:r>
              <a:rPr lang="en-US" altLang="zh-CN" sz="2000" dirty="0"/>
              <a:t>IP/MPLS</a:t>
            </a:r>
            <a:r>
              <a:rPr lang="zh-CN" altLang="en-US" sz="2000" dirty="0"/>
              <a:t>流量的保护 </a:t>
            </a:r>
            <a:endParaRPr lang="zh-CN" altLang="en-US" sz="2000" dirty="0"/>
          </a:p>
          <a:p>
            <a:pPr>
              <a:lnSpc>
                <a:spcPct val="130000"/>
              </a:lnSpc>
            </a:pPr>
            <a:endParaRPr lang="en-US" altLang="zh-CN" sz="2000" dirty="0"/>
          </a:p>
        </p:txBody>
      </p:sp>
      <p:sp>
        <p:nvSpPr>
          <p:cNvPr id="4" name="灯片编号占位符 3"/>
          <p:cNvSpPr>
            <a:spLocks noGrp="1"/>
          </p:cNvSpPr>
          <p:nvPr>
            <p:ph type="sldNum" sz="quarter" idx="10"/>
          </p:nvPr>
        </p:nvSpPr>
        <p:spPr/>
        <p:txBody>
          <a:bodyPr/>
          <a:lstStyle/>
          <a:p>
            <a:r>
              <a:rPr lang="en-US" altLang="zh-CN"/>
              <a:t>Page</a:t>
            </a:r>
            <a:fld id="{1A1B63E8-B9DE-4D17-A98B-4ECB9067804A}" type="slidenum">
              <a:rPr lang="en-US" altLang="zh-CN"/>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a:xfrm>
            <a:off x="641350" y="333375"/>
            <a:ext cx="7731125" cy="868363"/>
          </a:xfrm>
          <a:noFill/>
        </p:spPr>
        <p:txBody>
          <a:bodyPr/>
          <a:lstStyle/>
          <a:p>
            <a:r>
              <a:rPr lang="en-US" altLang="zh-CN"/>
              <a:t>LDP FRR</a:t>
            </a:r>
            <a:r>
              <a:rPr lang="zh-CN" altLang="en-US"/>
              <a:t>技术对</a:t>
            </a:r>
            <a:r>
              <a:rPr lang="en-US" altLang="zh-CN"/>
              <a:t>LDP</a:t>
            </a:r>
            <a:r>
              <a:rPr lang="zh-CN" altLang="en-US"/>
              <a:t>的要求</a:t>
            </a:r>
            <a:endParaRPr lang="zh-CN" altLang="en-US"/>
          </a:p>
        </p:txBody>
      </p:sp>
      <p:sp>
        <p:nvSpPr>
          <p:cNvPr id="1676291" name="Rectangle 3"/>
          <p:cNvSpPr>
            <a:spLocks noGrp="1" noChangeArrowheads="1"/>
          </p:cNvSpPr>
          <p:nvPr>
            <p:ph idx="1"/>
          </p:nvPr>
        </p:nvSpPr>
        <p:spPr/>
        <p:txBody>
          <a:bodyPr/>
          <a:lstStyle/>
          <a:p>
            <a:pPr>
              <a:lnSpc>
                <a:spcPct val="130000"/>
              </a:lnSpc>
            </a:pPr>
            <a:r>
              <a:rPr lang="en-US" altLang="zh-CN" sz="2000" dirty="0"/>
              <a:t>LDP FRR</a:t>
            </a:r>
            <a:r>
              <a:rPr lang="zh-CN" altLang="en-US" sz="2000" dirty="0"/>
              <a:t>对</a:t>
            </a:r>
            <a:r>
              <a:rPr lang="en-US" altLang="zh-CN" sz="2000" dirty="0"/>
              <a:t>LDP</a:t>
            </a:r>
            <a:r>
              <a:rPr lang="zh-CN" altLang="en-US" sz="2000" dirty="0"/>
              <a:t>协议的要求：下游自主的标签分发</a:t>
            </a:r>
            <a:r>
              <a:rPr lang="en-US" altLang="zh-CN" sz="2000" dirty="0"/>
              <a:t>+</a:t>
            </a:r>
            <a:r>
              <a:rPr lang="zh-CN" altLang="en-US" sz="2000" dirty="0"/>
              <a:t>有序的标签控制</a:t>
            </a:r>
            <a:r>
              <a:rPr lang="en-US" altLang="zh-CN" sz="2000" dirty="0"/>
              <a:t>+</a:t>
            </a:r>
            <a:r>
              <a:rPr lang="zh-CN" altLang="en-US" sz="2000" dirty="0"/>
              <a:t>自由的标签保持。 </a:t>
            </a:r>
            <a:endParaRPr lang="zh-CN" altLang="en-US" sz="2000" dirty="0"/>
          </a:p>
          <a:p>
            <a:pPr>
              <a:lnSpc>
                <a:spcPct val="130000"/>
              </a:lnSpc>
            </a:pPr>
            <a:r>
              <a:rPr lang="zh-CN" altLang="en-US" sz="2000" dirty="0"/>
              <a:t>在自由的标签保持方式下，</a:t>
            </a:r>
            <a:r>
              <a:rPr lang="en-US" altLang="zh-CN" sz="2000" dirty="0"/>
              <a:t>LSR</a:t>
            </a:r>
            <a:r>
              <a:rPr lang="zh-CN" altLang="en-US" sz="2000" dirty="0"/>
              <a:t>可以从任何相邻</a:t>
            </a:r>
            <a:r>
              <a:rPr lang="en-US" altLang="zh-CN" sz="2000" dirty="0"/>
              <a:t>LSR</a:t>
            </a:r>
            <a:r>
              <a:rPr lang="zh-CN" altLang="en-US" sz="2000" dirty="0"/>
              <a:t>收到对于</a:t>
            </a:r>
            <a:r>
              <a:rPr lang="en-US" altLang="zh-CN" sz="2000" dirty="0"/>
              <a:t>FEC</a:t>
            </a:r>
            <a:r>
              <a:rPr lang="zh-CN" altLang="en-US" sz="2000" dirty="0"/>
              <a:t>的标签映射消息，不论发送这一消息的相邻</a:t>
            </a:r>
            <a:r>
              <a:rPr lang="en-US" altLang="zh-CN" sz="2000" dirty="0"/>
              <a:t>LSR</a:t>
            </a:r>
            <a:r>
              <a:rPr lang="zh-CN" altLang="en-US" sz="2000" dirty="0"/>
              <a:t>是否是它所通告的特定</a:t>
            </a:r>
            <a:r>
              <a:rPr lang="en-US" altLang="zh-CN" sz="2000" dirty="0" smtClean="0"/>
              <a:t>FEC</a:t>
            </a:r>
            <a:r>
              <a:rPr lang="zh-CN" altLang="en-US" sz="2000" dirty="0" smtClean="0"/>
              <a:t>（标</a:t>
            </a:r>
            <a:r>
              <a:rPr lang="zh-CN" altLang="en-US" sz="2000" dirty="0"/>
              <a:t>签映射中</a:t>
            </a:r>
            <a:r>
              <a:rPr lang="en-US" altLang="zh-CN" sz="2000" dirty="0"/>
              <a:t>FEC</a:t>
            </a:r>
            <a:r>
              <a:rPr lang="zh-CN" altLang="en-US" sz="2000" dirty="0"/>
              <a:t>所对应路由的下一</a:t>
            </a:r>
            <a:r>
              <a:rPr lang="zh-CN" altLang="en-US" sz="2000" dirty="0" smtClean="0"/>
              <a:t>跳），</a:t>
            </a:r>
            <a:r>
              <a:rPr lang="en-US" altLang="zh-CN" sz="2000" dirty="0"/>
              <a:t>LSR</a:t>
            </a:r>
            <a:r>
              <a:rPr lang="zh-CN" altLang="en-US" sz="2000" dirty="0"/>
              <a:t>对于它收到的所有标签映射都加以保留，其中，只有从</a:t>
            </a:r>
            <a:r>
              <a:rPr lang="en-US" altLang="zh-CN" sz="2000" dirty="0"/>
              <a:t>FEC</a:t>
            </a:r>
            <a:r>
              <a:rPr lang="zh-CN" altLang="en-US" sz="2000" dirty="0"/>
              <a:t>对应路由的下一跳发送来的标签映射会生成标签转发表（以下称为主标签转发表）。如果为其它标签映射也生成标签转发表，并作为主标签转发表的备份，相当于建立了备份</a:t>
            </a:r>
            <a:r>
              <a:rPr lang="en-US" altLang="zh-CN" sz="2000" dirty="0"/>
              <a:t>LSP</a:t>
            </a:r>
            <a:r>
              <a:rPr lang="zh-CN" altLang="en-US" sz="2000" dirty="0"/>
              <a:t>，</a:t>
            </a:r>
            <a:r>
              <a:rPr lang="en-US" altLang="zh-CN" sz="2000" dirty="0"/>
              <a:t>LSR</a:t>
            </a:r>
            <a:r>
              <a:rPr lang="zh-CN" altLang="en-US" sz="2000" dirty="0"/>
              <a:t>就可以快速对链路变化作出响应。</a:t>
            </a:r>
            <a:endParaRPr lang="zh-CN" altLang="en-US" sz="2000" dirty="0"/>
          </a:p>
        </p:txBody>
      </p:sp>
      <p:sp>
        <p:nvSpPr>
          <p:cNvPr id="4" name="灯片编号占位符 3"/>
          <p:cNvSpPr>
            <a:spLocks noGrp="1"/>
          </p:cNvSpPr>
          <p:nvPr>
            <p:ph type="sldNum" sz="quarter" idx="10"/>
          </p:nvPr>
        </p:nvSpPr>
        <p:spPr/>
        <p:txBody>
          <a:bodyPr/>
          <a:lstStyle/>
          <a:p>
            <a:r>
              <a:rPr lang="en-US" altLang="zh-CN"/>
              <a:t>Page</a:t>
            </a:r>
            <a:fld id="{683C3390-2988-414B-81CF-78735E6BA7C6}" type="slidenum">
              <a:rPr lang="en-US" altLang="zh-CN"/>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Grp="1" noChangeArrowheads="1"/>
          </p:cNvSpPr>
          <p:nvPr>
            <p:ph type="title"/>
          </p:nvPr>
        </p:nvSpPr>
        <p:spPr>
          <a:xfrm>
            <a:off x="641350" y="333375"/>
            <a:ext cx="7731125" cy="868363"/>
          </a:xfrm>
          <a:noFill/>
        </p:spPr>
        <p:txBody>
          <a:bodyPr/>
          <a:lstStyle/>
          <a:p>
            <a:r>
              <a:rPr lang="en-US" altLang="zh-CN"/>
              <a:t>LDP FRR</a:t>
            </a:r>
            <a:r>
              <a:rPr lang="zh-CN" altLang="en-US"/>
              <a:t>技术实现原理</a:t>
            </a:r>
            <a:endParaRPr lang="zh-CN" altLang="en-US"/>
          </a:p>
        </p:txBody>
      </p:sp>
      <p:sp>
        <p:nvSpPr>
          <p:cNvPr id="1678339" name="Rectangle 3"/>
          <p:cNvSpPr>
            <a:spLocks noGrp="1" noChangeArrowheads="1"/>
          </p:cNvSpPr>
          <p:nvPr>
            <p:ph idx="1"/>
          </p:nvPr>
        </p:nvSpPr>
        <p:spPr/>
        <p:txBody>
          <a:bodyPr/>
          <a:lstStyle/>
          <a:p>
            <a:pPr>
              <a:lnSpc>
                <a:spcPct val="130000"/>
              </a:lnSpc>
            </a:pPr>
            <a:r>
              <a:rPr lang="zh-CN" altLang="en-US" sz="2000"/>
              <a:t>以下图为例介绍</a:t>
            </a:r>
            <a:r>
              <a:rPr lang="en-US" altLang="zh-CN" sz="2000"/>
              <a:t>LDP FRR</a:t>
            </a:r>
            <a:r>
              <a:rPr lang="zh-CN" altLang="en-US" sz="2000"/>
              <a:t>的实现原理</a:t>
            </a:r>
            <a:endParaRPr lang="zh-CN" altLang="en-US" sz="2000"/>
          </a:p>
        </p:txBody>
      </p:sp>
      <p:sp>
        <p:nvSpPr>
          <p:cNvPr id="5" name="灯片编号占位符 3"/>
          <p:cNvSpPr>
            <a:spLocks noGrp="1"/>
          </p:cNvSpPr>
          <p:nvPr>
            <p:ph type="sldNum" sz="quarter" idx="10"/>
          </p:nvPr>
        </p:nvSpPr>
        <p:spPr/>
        <p:txBody>
          <a:bodyPr/>
          <a:lstStyle/>
          <a:p>
            <a:r>
              <a:rPr lang="en-US" altLang="zh-CN"/>
              <a:t>Page</a:t>
            </a:r>
            <a:fld id="{E567C3B3-9240-42E2-8AC7-69BC06748FA7}" type="slidenum">
              <a:rPr lang="en-US" altLang="zh-CN"/>
            </a:fld>
            <a:endParaRPr lang="en-US" altLang="zh-CN"/>
          </a:p>
        </p:txBody>
      </p:sp>
      <p:pic>
        <p:nvPicPr>
          <p:cNvPr id="1678340" name="Picture 4"/>
          <p:cNvPicPr>
            <a:picLocks noChangeAspect="1" noChangeArrowheads="1"/>
          </p:cNvPicPr>
          <p:nvPr/>
        </p:nvPicPr>
        <p:blipFill>
          <a:blip r:embed="rId1" cstate="print"/>
          <a:srcRect/>
          <a:stretch>
            <a:fillRect/>
          </a:stretch>
        </p:blipFill>
        <p:spPr bwMode="auto">
          <a:xfrm>
            <a:off x="1682750" y="2674938"/>
            <a:ext cx="4962525" cy="3048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ChangeArrowheads="1"/>
          </p:cNvSpPr>
          <p:nvPr>
            <p:ph type="title"/>
          </p:nvPr>
        </p:nvSpPr>
        <p:spPr>
          <a:xfrm>
            <a:off x="641350" y="333375"/>
            <a:ext cx="7731125" cy="868363"/>
          </a:xfrm>
        </p:spPr>
        <p:txBody>
          <a:bodyPr/>
          <a:lstStyle/>
          <a:p>
            <a:r>
              <a:rPr lang="en-US" altLang="zh-CN"/>
              <a:t>LDP FRR</a:t>
            </a:r>
            <a:r>
              <a:rPr lang="zh-CN" altLang="en-US"/>
              <a:t>技术实现原理</a:t>
            </a:r>
            <a:endParaRPr lang="zh-CN" altLang="en-US"/>
          </a:p>
        </p:txBody>
      </p:sp>
      <p:sp>
        <p:nvSpPr>
          <p:cNvPr id="1680387" name="Rectangle 3"/>
          <p:cNvSpPr>
            <a:spLocks noGrp="1" noChangeArrowheads="1"/>
          </p:cNvSpPr>
          <p:nvPr>
            <p:ph idx="1"/>
          </p:nvPr>
        </p:nvSpPr>
        <p:spPr/>
        <p:txBody>
          <a:bodyPr/>
          <a:lstStyle/>
          <a:p>
            <a:pPr>
              <a:lnSpc>
                <a:spcPct val="130000"/>
              </a:lnSpc>
            </a:pPr>
            <a:r>
              <a:rPr lang="en-US" altLang="zh-CN" sz="2000" dirty="0"/>
              <a:t>1</a:t>
            </a:r>
            <a:r>
              <a:rPr lang="zh-CN" altLang="en-US" sz="2000" dirty="0"/>
              <a:t>、指定</a:t>
            </a:r>
            <a:r>
              <a:rPr lang="en-US" altLang="zh-CN" sz="2000" dirty="0"/>
              <a:t>LSR</a:t>
            </a:r>
            <a:r>
              <a:rPr lang="zh-CN" altLang="en-US" sz="2000" dirty="0"/>
              <a:t>的一个设备端口作为另外一个设备端口的备份端口。这两个端口既可以是物理端口，也可以是逻辑端口，前提是</a:t>
            </a:r>
            <a:r>
              <a:rPr lang="en-US" altLang="zh-CN" sz="2000" dirty="0"/>
              <a:t>LDP</a:t>
            </a:r>
            <a:r>
              <a:rPr lang="zh-CN" altLang="en-US" sz="2000" dirty="0"/>
              <a:t>运行在这个端口上。</a:t>
            </a:r>
            <a:endParaRPr lang="zh-CN" altLang="en-US" sz="2000" dirty="0"/>
          </a:p>
          <a:p>
            <a:pPr>
              <a:lnSpc>
                <a:spcPct val="130000"/>
              </a:lnSpc>
            </a:pPr>
            <a:r>
              <a:rPr lang="en-US" altLang="zh-CN" sz="2000" dirty="0"/>
              <a:t>2</a:t>
            </a:r>
            <a:r>
              <a:rPr lang="zh-CN" altLang="en-US" sz="2000" dirty="0"/>
              <a:t>、设备维护标签转发表，在未实施端口备份时，一个标签转发表仅有一个下一跳及标签，其中的标签是</a:t>
            </a:r>
            <a:r>
              <a:rPr lang="en-US" altLang="zh-CN" sz="2000" dirty="0"/>
              <a:t>FEC</a:t>
            </a:r>
            <a:r>
              <a:rPr lang="zh-CN" altLang="en-US" sz="2000" dirty="0"/>
              <a:t>的路由下一跳所连接</a:t>
            </a:r>
            <a:r>
              <a:rPr lang="en-US" altLang="zh-CN" sz="2000" dirty="0"/>
              <a:t>LDP</a:t>
            </a:r>
            <a:r>
              <a:rPr lang="zh-CN" altLang="en-US" sz="2000" dirty="0"/>
              <a:t>对等体为</a:t>
            </a:r>
            <a:r>
              <a:rPr lang="en-US" altLang="zh-CN" sz="2000" dirty="0"/>
              <a:t>FEC</a:t>
            </a:r>
            <a:r>
              <a:rPr lang="zh-CN" altLang="en-US" sz="2000" dirty="0"/>
              <a:t>分配的标签。在实施端口备份后，若某个标签转发表的下一跳是被保护的端口，为这个表项增加一个下一跳及标签，其中的标签是备份下一跳连接的</a:t>
            </a:r>
            <a:r>
              <a:rPr lang="en-US" altLang="zh-CN" sz="2000" dirty="0"/>
              <a:t>LDP</a:t>
            </a:r>
            <a:r>
              <a:rPr lang="zh-CN" altLang="en-US" sz="2000" dirty="0"/>
              <a:t>对等体为</a:t>
            </a:r>
            <a:r>
              <a:rPr lang="en-US" altLang="zh-CN" sz="2000" dirty="0"/>
              <a:t>FEC</a:t>
            </a:r>
            <a:r>
              <a:rPr lang="zh-CN" altLang="en-US" sz="2000" dirty="0"/>
              <a:t>分配的标签。如图所示，</a:t>
            </a:r>
            <a:r>
              <a:rPr lang="en-US" altLang="zh-CN" sz="2000" dirty="0"/>
              <a:t>RT2</a:t>
            </a:r>
            <a:r>
              <a:rPr lang="zh-CN" altLang="en-US" sz="2000" dirty="0"/>
              <a:t>上针对</a:t>
            </a:r>
            <a:r>
              <a:rPr lang="en-US" altLang="zh-CN" sz="2000" dirty="0"/>
              <a:t>FEC</a:t>
            </a:r>
            <a:r>
              <a:rPr lang="zh-CN" altLang="en-US" sz="2000" dirty="0"/>
              <a:t>（到达</a:t>
            </a:r>
            <a:r>
              <a:rPr lang="en-US" altLang="zh-CN" sz="2000" dirty="0"/>
              <a:t>RT5</a:t>
            </a:r>
            <a:r>
              <a:rPr lang="zh-CN" altLang="en-US" sz="2000" dirty="0"/>
              <a:t>的报文）生成两个</a:t>
            </a:r>
            <a:r>
              <a:rPr lang="en-US" altLang="zh-CN" sz="2000" dirty="0"/>
              <a:t>NHLFE</a:t>
            </a:r>
            <a:r>
              <a:rPr lang="zh-CN" altLang="en-US" sz="2000" dirty="0"/>
              <a:t>。</a:t>
            </a:r>
            <a:endParaRPr lang="zh-CN" altLang="en-US" sz="2000" dirty="0"/>
          </a:p>
        </p:txBody>
      </p:sp>
      <p:sp>
        <p:nvSpPr>
          <p:cNvPr id="4" name="灯片编号占位符 3"/>
          <p:cNvSpPr>
            <a:spLocks noGrp="1"/>
          </p:cNvSpPr>
          <p:nvPr>
            <p:ph type="sldNum" sz="quarter" idx="10"/>
          </p:nvPr>
        </p:nvSpPr>
        <p:spPr/>
        <p:txBody>
          <a:bodyPr/>
          <a:lstStyle/>
          <a:p>
            <a:r>
              <a:rPr lang="en-US" altLang="zh-CN"/>
              <a:t>Page</a:t>
            </a:r>
            <a:fld id="{341DE7F2-133A-4ECB-B880-B23F3CB6EC3C}" type="slidenum">
              <a:rPr lang="en-US" altLang="zh-CN"/>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a:xfrm>
            <a:off x="641350" y="333375"/>
            <a:ext cx="7731125" cy="868363"/>
          </a:xfrm>
        </p:spPr>
        <p:txBody>
          <a:bodyPr/>
          <a:lstStyle/>
          <a:p>
            <a:r>
              <a:rPr lang="en-US" altLang="zh-CN"/>
              <a:t>LDP FRR</a:t>
            </a:r>
            <a:r>
              <a:rPr lang="zh-CN" altLang="en-US"/>
              <a:t>技术实现原理（续）</a:t>
            </a:r>
            <a:endParaRPr lang="zh-CN" altLang="en-US"/>
          </a:p>
        </p:txBody>
      </p:sp>
      <p:sp>
        <p:nvSpPr>
          <p:cNvPr id="1682435" name="Rectangle 3"/>
          <p:cNvSpPr>
            <a:spLocks noGrp="1" noChangeArrowheads="1"/>
          </p:cNvSpPr>
          <p:nvPr>
            <p:ph idx="1"/>
          </p:nvPr>
        </p:nvSpPr>
        <p:spPr/>
        <p:txBody>
          <a:bodyPr/>
          <a:lstStyle/>
          <a:p>
            <a:pPr>
              <a:lnSpc>
                <a:spcPct val="130000"/>
              </a:lnSpc>
            </a:pPr>
            <a:r>
              <a:rPr lang="en-US" altLang="zh-CN" sz="2000" dirty="0"/>
              <a:t>3</a:t>
            </a:r>
            <a:r>
              <a:rPr lang="zh-CN" altLang="en-US" sz="2000" dirty="0"/>
              <a:t>、设备维护每个端口的工作状态（正常</a:t>
            </a:r>
            <a:r>
              <a:rPr lang="en-US" altLang="zh-CN" sz="2000" dirty="0"/>
              <a:t>/</a:t>
            </a:r>
            <a:r>
              <a:rPr lang="zh-CN" altLang="en-US" sz="2000" dirty="0"/>
              <a:t>失效）。当检测到某个端口不能正常工作时 （如物理链路失效或人工操作将端口关闭），立即更新其状态。在报文转发过程中，查找标签转发表可以获得报文的下一跳端口，检查到其状态为失效，则倒换到备份的端口，并设置对应的标签，发送报文。</a:t>
            </a:r>
            <a:endParaRPr lang="zh-CN" altLang="en-US" sz="2000" dirty="0"/>
          </a:p>
          <a:p>
            <a:pPr>
              <a:lnSpc>
                <a:spcPct val="130000"/>
              </a:lnSpc>
            </a:pPr>
            <a:r>
              <a:rPr lang="en-US" altLang="zh-CN" sz="2000" dirty="0"/>
              <a:t>4</a:t>
            </a:r>
            <a:r>
              <a:rPr lang="zh-CN" altLang="en-US" sz="2000" dirty="0"/>
              <a:t>、报文到达下一跳，由于标签是它自己分配的，这个下一跳上一定有对应的标签转发表，从而可以继续转发报文到目的地。</a:t>
            </a:r>
            <a:endParaRPr lang="zh-CN" altLang="en-US" sz="2000" dirty="0"/>
          </a:p>
        </p:txBody>
      </p:sp>
      <p:sp>
        <p:nvSpPr>
          <p:cNvPr id="4" name="灯片编号占位符 3"/>
          <p:cNvSpPr>
            <a:spLocks noGrp="1"/>
          </p:cNvSpPr>
          <p:nvPr>
            <p:ph type="sldNum" sz="quarter" idx="10"/>
          </p:nvPr>
        </p:nvSpPr>
        <p:spPr/>
        <p:txBody>
          <a:bodyPr/>
          <a:lstStyle/>
          <a:p>
            <a:r>
              <a:rPr lang="en-US" altLang="zh-CN"/>
              <a:t>Page</a:t>
            </a:r>
            <a:fld id="{A646BFD8-BC35-4ED9-8074-5D2FCEE62000}" type="slidenum">
              <a:rPr lang="en-US" altLang="zh-CN"/>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818" name="Rectangle 2"/>
          <p:cNvSpPr>
            <a:spLocks noGrp="1" noChangeArrowheads="1"/>
          </p:cNvSpPr>
          <p:nvPr>
            <p:ph type="title"/>
          </p:nvPr>
        </p:nvSpPr>
        <p:spPr>
          <a:xfrm>
            <a:off x="1317625" y="358775"/>
            <a:ext cx="7054850" cy="868363"/>
          </a:xfrm>
        </p:spPr>
        <p:txBody>
          <a:bodyPr/>
          <a:lstStyle/>
          <a:p>
            <a:r>
              <a:rPr lang="zh-CN" altLang="en-US"/>
              <a:t>目  录</a:t>
            </a:r>
            <a:endParaRPr lang="zh-CN" altLang="en-US"/>
          </a:p>
        </p:txBody>
      </p:sp>
      <p:sp>
        <p:nvSpPr>
          <p:cNvPr id="1698819" name="Rectangle 3"/>
          <p:cNvSpPr>
            <a:spLocks noGrp="1" noChangeArrowheads="1"/>
          </p:cNvSpPr>
          <p:nvPr>
            <p:ph idx="1"/>
          </p:nvPr>
        </p:nvSpPr>
        <p:spPr>
          <a:xfrm>
            <a:off x="652463" y="1376363"/>
            <a:ext cx="7929562" cy="3343275"/>
          </a:xfrm>
        </p:spPr>
        <p:txBody>
          <a:bodyPr/>
          <a:lstStyle/>
          <a:p>
            <a:pPr marL="419100" indent="-149225">
              <a:buClr>
                <a:schemeClr val="tx1"/>
              </a:buClr>
              <a:buSzTx/>
            </a:pPr>
            <a:r>
              <a:rPr lang="en-US" altLang="zh-CN">
                <a:solidFill>
                  <a:schemeClr val="folHlink"/>
                </a:solidFill>
              </a:rPr>
              <a:t>IP FRR</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a:solidFill>
                  <a:schemeClr val="folHlink"/>
                </a:solidFill>
              </a:rPr>
              <a:t>MPLS TE FRR</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a:solidFill>
                  <a:schemeClr val="folHlink"/>
                </a:solidFill>
              </a:rPr>
              <a:t>LDP FRR</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b="1"/>
              <a:t>VPN FRR</a:t>
            </a:r>
            <a:r>
              <a:rPr lang="zh-CN" altLang="en-US" b="1"/>
              <a:t>技术</a:t>
            </a:r>
            <a:endParaRPr lang="zh-CN" altLang="en-US" b="1"/>
          </a:p>
          <a:p>
            <a:pPr marL="419100" indent="-149225">
              <a:buClr>
                <a:schemeClr val="tx1"/>
              </a:buClr>
              <a:buSzTx/>
            </a:pPr>
            <a:endParaRPr lang="zh-CN" altLang="en-US" b="1"/>
          </a:p>
          <a:p>
            <a:pPr marL="419100" indent="-149225">
              <a:buClr>
                <a:schemeClr val="tx1"/>
              </a:buClr>
              <a:buSzTx/>
            </a:pPr>
            <a:endParaRPr lang="zh-CN" altLang="en-US">
              <a:solidFill>
                <a:schemeClr val="folHlink"/>
              </a:solidFill>
            </a:endParaRPr>
          </a:p>
          <a:p>
            <a:pPr marL="419100" indent="-149225">
              <a:buClr>
                <a:schemeClr val="tx1"/>
              </a:buClr>
              <a:buSzTx/>
            </a:pPr>
            <a:endParaRPr lang="en-US" altLang="zh-CN">
              <a:solidFill>
                <a:schemeClr val="folHlink"/>
              </a:solidFill>
            </a:endParaRPr>
          </a:p>
        </p:txBody>
      </p:sp>
      <p:sp>
        <p:nvSpPr>
          <p:cNvPr id="5" name="灯片编号占位符 3"/>
          <p:cNvSpPr>
            <a:spLocks noGrp="1"/>
          </p:cNvSpPr>
          <p:nvPr>
            <p:ph type="sldNum" sz="quarter" idx="10"/>
          </p:nvPr>
        </p:nvSpPr>
        <p:spPr/>
        <p:txBody>
          <a:bodyPr/>
          <a:lstStyle/>
          <a:p>
            <a:r>
              <a:rPr lang="en-US" altLang="zh-CN"/>
              <a:t>Page</a:t>
            </a:r>
            <a:fld id="{A2A17D73-156E-47B7-90A7-EF2D9B072EA3}" type="slidenum">
              <a:rPr lang="en-US" altLang="zh-CN"/>
            </a:fld>
            <a:endParaRPr lang="en-US" altLang="zh-CN"/>
          </a:p>
        </p:txBody>
      </p:sp>
      <p:pic>
        <p:nvPicPr>
          <p:cNvPr id="1698820" name="Picture 4" descr="目录 copy"/>
          <p:cNvPicPr>
            <a:picLocks noChangeAspect="1" noChangeArrowheads="1"/>
          </p:cNvPicPr>
          <p:nvPr/>
        </p:nvPicPr>
        <p:blipFill>
          <a:blip r:embed="rId1" cstate="print"/>
          <a:srcRect/>
          <a:stretch>
            <a:fillRect/>
          </a:stretch>
        </p:blipFill>
        <p:spPr bwMode="auto">
          <a:xfrm>
            <a:off x="704850" y="468313"/>
            <a:ext cx="615950" cy="6191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p:nvPr>
        </p:nvSpPr>
        <p:spPr>
          <a:xfrm>
            <a:off x="641350" y="333375"/>
            <a:ext cx="7731125" cy="868363"/>
          </a:xfrm>
        </p:spPr>
        <p:txBody>
          <a:bodyPr/>
          <a:lstStyle/>
          <a:p>
            <a:r>
              <a:rPr lang="en-US" altLang="zh-CN"/>
              <a:t>VPN FRR</a:t>
            </a:r>
            <a:r>
              <a:rPr lang="zh-CN" altLang="en-US"/>
              <a:t>技术概述</a:t>
            </a:r>
            <a:endParaRPr lang="zh-CN" altLang="en-US"/>
          </a:p>
        </p:txBody>
      </p:sp>
      <p:sp>
        <p:nvSpPr>
          <p:cNvPr id="1684483" name="Rectangle 3"/>
          <p:cNvSpPr>
            <a:spLocks noGrp="1" noChangeArrowheads="1"/>
          </p:cNvSpPr>
          <p:nvPr>
            <p:ph idx="1"/>
          </p:nvPr>
        </p:nvSpPr>
        <p:spPr/>
        <p:txBody>
          <a:bodyPr/>
          <a:lstStyle/>
          <a:p>
            <a:pPr>
              <a:lnSpc>
                <a:spcPct val="130000"/>
              </a:lnSpc>
            </a:pPr>
            <a:r>
              <a:rPr lang="zh-CN" altLang="en-US" sz="2000"/>
              <a:t>为了达到相邻节点业务倒换小于</a:t>
            </a:r>
            <a:r>
              <a:rPr lang="en-US" altLang="zh-CN" sz="2000"/>
              <a:t>50ms</a:t>
            </a:r>
            <a:r>
              <a:rPr lang="zh-CN" altLang="en-US" sz="2000"/>
              <a:t>、端到端业务收敛小于</a:t>
            </a:r>
            <a:r>
              <a:rPr lang="en-US" altLang="zh-CN" sz="2000"/>
              <a:t>1s</a:t>
            </a:r>
            <a:r>
              <a:rPr lang="zh-CN" altLang="en-US" sz="2000"/>
              <a:t>的要求，</a:t>
            </a:r>
            <a:r>
              <a:rPr lang="en-US" altLang="zh-CN" sz="2000"/>
              <a:t>MPLS TE FRR</a:t>
            </a:r>
            <a:r>
              <a:rPr lang="zh-CN" altLang="en-US" sz="2000"/>
              <a:t>技术、</a:t>
            </a:r>
            <a:r>
              <a:rPr lang="en-US" altLang="zh-CN" sz="2000"/>
              <a:t>IGP</a:t>
            </a:r>
            <a:r>
              <a:rPr lang="zh-CN" altLang="en-US" sz="2000"/>
              <a:t>路由快速收敛技术都应运而生，但是它们都无法解决在</a:t>
            </a:r>
            <a:r>
              <a:rPr lang="en-US" altLang="zh-CN" sz="2000"/>
              <a:t>CE</a:t>
            </a:r>
            <a:r>
              <a:rPr lang="zh-CN" altLang="en-US" sz="2000"/>
              <a:t>双归</a:t>
            </a:r>
            <a:r>
              <a:rPr lang="en-US" altLang="zh-CN" sz="2000"/>
              <a:t>PE</a:t>
            </a:r>
            <a:r>
              <a:rPr lang="zh-CN" altLang="en-US" sz="2000"/>
              <a:t>的网络中，</a:t>
            </a:r>
            <a:r>
              <a:rPr lang="en-US" altLang="zh-CN" sz="2000"/>
              <a:t>PE</a:t>
            </a:r>
            <a:r>
              <a:rPr lang="zh-CN" altLang="en-US" sz="2000"/>
              <a:t>设备节点故障时的端到端业务快速收敛的问题。</a:t>
            </a:r>
            <a:endParaRPr lang="zh-CN" altLang="en-US" sz="2000"/>
          </a:p>
          <a:p>
            <a:pPr>
              <a:lnSpc>
                <a:spcPct val="130000"/>
              </a:lnSpc>
            </a:pPr>
            <a:r>
              <a:rPr lang="en-US" altLang="zh-CN" sz="2000"/>
              <a:t>VPN FRR</a:t>
            </a:r>
            <a:r>
              <a:rPr lang="zh-CN" altLang="en-US" sz="2000"/>
              <a:t>利用基于</a:t>
            </a:r>
            <a:r>
              <a:rPr lang="en-US" altLang="zh-CN" sz="2000"/>
              <a:t>VPN</a:t>
            </a:r>
            <a:r>
              <a:rPr lang="zh-CN" altLang="en-US" sz="2000"/>
              <a:t>的私网路由快速切换技术，通过预先在远端</a:t>
            </a:r>
            <a:r>
              <a:rPr lang="en-US" altLang="zh-CN" sz="2000"/>
              <a:t>PE</a:t>
            </a:r>
            <a:r>
              <a:rPr lang="zh-CN" altLang="en-US" sz="2000"/>
              <a:t>中设置指向主用</a:t>
            </a:r>
            <a:r>
              <a:rPr lang="en-US" altLang="zh-CN" sz="2000"/>
              <a:t>PE</a:t>
            </a:r>
            <a:r>
              <a:rPr lang="zh-CN" altLang="en-US" sz="2000"/>
              <a:t>和备用</a:t>
            </a:r>
            <a:r>
              <a:rPr lang="en-US" altLang="zh-CN" sz="2000"/>
              <a:t>PE</a:t>
            </a:r>
            <a:r>
              <a:rPr lang="zh-CN" altLang="en-US" sz="2000"/>
              <a:t>的主备用转发项，并结合</a:t>
            </a:r>
            <a:r>
              <a:rPr lang="en-US" altLang="zh-CN" sz="2000"/>
              <a:t>PE</a:t>
            </a:r>
            <a:r>
              <a:rPr lang="zh-CN" altLang="en-US" sz="2000"/>
              <a:t>故障快速探测，旨在解决</a:t>
            </a:r>
            <a:r>
              <a:rPr lang="en-US" altLang="zh-CN" sz="2000"/>
              <a:t>CE</a:t>
            </a:r>
            <a:r>
              <a:rPr lang="zh-CN" altLang="en-US" sz="2000"/>
              <a:t>双归</a:t>
            </a:r>
            <a:r>
              <a:rPr lang="en-US" altLang="zh-CN" sz="2000"/>
              <a:t>PE</a:t>
            </a:r>
            <a:r>
              <a:rPr lang="zh-CN" altLang="en-US" sz="2000"/>
              <a:t>的</a:t>
            </a:r>
            <a:r>
              <a:rPr lang="en-US" altLang="zh-CN" sz="2000"/>
              <a:t>MPLS VPN</a:t>
            </a:r>
            <a:r>
              <a:rPr lang="zh-CN" altLang="en-US" sz="2000"/>
              <a:t>网络中，</a:t>
            </a:r>
            <a:r>
              <a:rPr lang="en-US" altLang="zh-CN" sz="2000"/>
              <a:t>PE</a:t>
            </a:r>
            <a:r>
              <a:rPr lang="zh-CN" altLang="en-US" sz="2000"/>
              <a:t>节点故障导致的端到端业务收敛时间长（大于</a:t>
            </a:r>
            <a:r>
              <a:rPr lang="en-US" altLang="zh-CN" sz="2000"/>
              <a:t>1s</a:t>
            </a:r>
            <a:r>
              <a:rPr lang="zh-CN" altLang="en-US" sz="2000"/>
              <a:t>）的问题。</a:t>
            </a:r>
            <a:r>
              <a:rPr lang="en-US" altLang="zh-CN" sz="2000"/>
              <a:t>VPN FRR</a:t>
            </a:r>
            <a:r>
              <a:rPr lang="zh-CN" altLang="en-US" sz="2000"/>
              <a:t>简单可靠，部署方便，而且除了</a:t>
            </a:r>
            <a:r>
              <a:rPr lang="en-US" altLang="zh-CN" sz="2000"/>
              <a:t>PE</a:t>
            </a:r>
            <a:r>
              <a:rPr lang="zh-CN" altLang="en-US" sz="2000"/>
              <a:t>之间的故障快速检测机制之外，不依赖于周边设备的配合。</a:t>
            </a:r>
            <a:endParaRPr lang="zh-CN" altLang="en-US" sz="2000"/>
          </a:p>
        </p:txBody>
      </p:sp>
      <p:sp>
        <p:nvSpPr>
          <p:cNvPr id="4" name="灯片编号占位符 3"/>
          <p:cNvSpPr>
            <a:spLocks noGrp="1"/>
          </p:cNvSpPr>
          <p:nvPr>
            <p:ph type="sldNum" sz="quarter" idx="10"/>
          </p:nvPr>
        </p:nvSpPr>
        <p:spPr/>
        <p:txBody>
          <a:bodyPr/>
          <a:lstStyle/>
          <a:p>
            <a:r>
              <a:rPr lang="en-US" altLang="zh-CN"/>
              <a:t>Page</a:t>
            </a:r>
            <a:fld id="{C947893D-3971-4CE3-86B8-E3B66FFF1CE0}" type="slidenum">
              <a:rPr lang="en-US" altLang="zh-CN"/>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noChangeArrowheads="1"/>
          </p:cNvSpPr>
          <p:nvPr>
            <p:ph type="title"/>
          </p:nvPr>
        </p:nvSpPr>
        <p:spPr>
          <a:xfrm>
            <a:off x="641350" y="333375"/>
            <a:ext cx="7731125" cy="868363"/>
          </a:xfrm>
        </p:spPr>
        <p:txBody>
          <a:bodyPr/>
          <a:lstStyle/>
          <a:p>
            <a:r>
              <a:rPr lang="en-US" altLang="zh-CN"/>
              <a:t>VPN FRR</a:t>
            </a:r>
            <a:r>
              <a:rPr lang="zh-CN" altLang="en-US"/>
              <a:t>技术特点</a:t>
            </a:r>
            <a:endParaRPr lang="zh-CN" altLang="en-US"/>
          </a:p>
        </p:txBody>
      </p:sp>
      <p:sp>
        <p:nvSpPr>
          <p:cNvPr id="1686531" name="Rectangle 3"/>
          <p:cNvSpPr>
            <a:spLocks noGrp="1" noChangeArrowheads="1"/>
          </p:cNvSpPr>
          <p:nvPr>
            <p:ph idx="1"/>
          </p:nvPr>
        </p:nvSpPr>
        <p:spPr/>
        <p:txBody>
          <a:bodyPr/>
          <a:lstStyle/>
          <a:p>
            <a:pPr>
              <a:lnSpc>
                <a:spcPct val="130000"/>
              </a:lnSpc>
            </a:pPr>
            <a:r>
              <a:rPr lang="zh-CN" altLang="en-US" sz="2000"/>
              <a:t>实现在</a:t>
            </a:r>
            <a:r>
              <a:rPr lang="en-US" altLang="zh-CN" sz="2000"/>
              <a:t>PE</a:t>
            </a:r>
            <a:r>
              <a:rPr lang="zh-CN" altLang="en-US" sz="2000"/>
              <a:t>节点故障情况下，端到端业务收敛时间小于</a:t>
            </a:r>
            <a:r>
              <a:rPr lang="en-US" altLang="zh-CN" sz="2000"/>
              <a:t>1s</a:t>
            </a:r>
            <a:endParaRPr lang="en-US" altLang="zh-CN" sz="2000"/>
          </a:p>
          <a:p>
            <a:pPr>
              <a:lnSpc>
                <a:spcPct val="130000"/>
              </a:lnSpc>
            </a:pPr>
            <a:r>
              <a:rPr lang="zh-CN" altLang="en-US" sz="2000"/>
              <a:t>故障恢复时间与私网路由的规模无关</a:t>
            </a:r>
            <a:endParaRPr lang="zh-CN" altLang="en-US" sz="2000"/>
          </a:p>
          <a:p>
            <a:pPr>
              <a:lnSpc>
                <a:spcPct val="130000"/>
              </a:lnSpc>
            </a:pPr>
            <a:r>
              <a:rPr lang="zh-CN" altLang="en-US" sz="2000"/>
              <a:t>除了</a:t>
            </a:r>
            <a:r>
              <a:rPr lang="en-US" altLang="zh-CN" sz="2000"/>
              <a:t>PE</a:t>
            </a:r>
            <a:r>
              <a:rPr lang="zh-CN" altLang="en-US" sz="2000"/>
              <a:t>之间的故障快速检测机制之外，不依赖于周边设备的配合。</a:t>
            </a:r>
            <a:endParaRPr lang="zh-CN" altLang="en-US" sz="2000"/>
          </a:p>
          <a:p>
            <a:pPr>
              <a:lnSpc>
                <a:spcPct val="130000"/>
              </a:lnSpc>
            </a:pPr>
            <a:r>
              <a:rPr lang="zh-CN" altLang="en-US" sz="2000"/>
              <a:t>简单可靠，部署方便</a:t>
            </a:r>
            <a:endParaRPr lang="zh-CN" altLang="en-US" sz="2000"/>
          </a:p>
        </p:txBody>
      </p:sp>
      <p:sp>
        <p:nvSpPr>
          <p:cNvPr id="4" name="灯片编号占位符 3"/>
          <p:cNvSpPr>
            <a:spLocks noGrp="1"/>
          </p:cNvSpPr>
          <p:nvPr>
            <p:ph type="sldNum" sz="quarter" idx="10"/>
          </p:nvPr>
        </p:nvSpPr>
        <p:spPr/>
        <p:txBody>
          <a:bodyPr/>
          <a:lstStyle/>
          <a:p>
            <a:r>
              <a:rPr lang="en-US" altLang="zh-CN"/>
              <a:t>Page</a:t>
            </a:r>
            <a:fld id="{0405574A-EAD6-442C-B662-D02C2DADBDD3}" type="slidenum">
              <a:rPr lang="en-US" altLang="zh-CN"/>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8578" name="Rectangle 2"/>
          <p:cNvSpPr>
            <a:spLocks noGrp="1" noChangeArrowheads="1"/>
          </p:cNvSpPr>
          <p:nvPr>
            <p:ph type="title"/>
          </p:nvPr>
        </p:nvSpPr>
        <p:spPr>
          <a:xfrm>
            <a:off x="641350" y="333375"/>
            <a:ext cx="7731125" cy="868363"/>
          </a:xfrm>
        </p:spPr>
        <p:txBody>
          <a:bodyPr/>
          <a:lstStyle/>
          <a:p>
            <a:r>
              <a:rPr lang="en-US" altLang="zh-CN"/>
              <a:t>VPN FRR</a:t>
            </a:r>
            <a:r>
              <a:rPr lang="zh-CN" altLang="en-US"/>
              <a:t>技术实现原理</a:t>
            </a:r>
            <a:endParaRPr lang="zh-CN" altLang="en-US"/>
          </a:p>
        </p:txBody>
      </p:sp>
      <p:sp>
        <p:nvSpPr>
          <p:cNvPr id="1688579" name="Rectangle 3"/>
          <p:cNvSpPr>
            <a:spLocks noGrp="1" noChangeArrowheads="1"/>
          </p:cNvSpPr>
          <p:nvPr>
            <p:ph idx="1"/>
          </p:nvPr>
        </p:nvSpPr>
        <p:spPr/>
        <p:txBody>
          <a:bodyPr/>
          <a:lstStyle/>
          <a:p>
            <a:pPr>
              <a:lnSpc>
                <a:spcPct val="130000"/>
              </a:lnSpc>
            </a:pPr>
            <a:r>
              <a:rPr lang="zh-CN" altLang="en-US" sz="2000" dirty="0"/>
              <a:t>以下图为例介绍</a:t>
            </a:r>
            <a:r>
              <a:rPr lang="en-US" altLang="zh-CN" sz="2000" dirty="0"/>
              <a:t>VPN FRR</a:t>
            </a:r>
            <a:r>
              <a:rPr lang="zh-CN" altLang="en-US" sz="2000" dirty="0"/>
              <a:t>的实现原理</a:t>
            </a:r>
            <a:endParaRPr lang="zh-CN" altLang="en-US" sz="2000" dirty="0"/>
          </a:p>
        </p:txBody>
      </p:sp>
      <p:sp>
        <p:nvSpPr>
          <p:cNvPr id="5" name="灯片编号占位符 3"/>
          <p:cNvSpPr>
            <a:spLocks noGrp="1"/>
          </p:cNvSpPr>
          <p:nvPr>
            <p:ph type="sldNum" sz="quarter" idx="10"/>
          </p:nvPr>
        </p:nvSpPr>
        <p:spPr/>
        <p:txBody>
          <a:bodyPr/>
          <a:lstStyle/>
          <a:p>
            <a:r>
              <a:rPr lang="en-US" altLang="zh-CN"/>
              <a:t>Page</a:t>
            </a:r>
            <a:fld id="{126D41DB-F663-4505-9374-DED3F52172F1}" type="slidenum">
              <a:rPr lang="en-US" altLang="zh-CN"/>
            </a:fld>
            <a:endParaRPr lang="en-US" altLang="zh-CN"/>
          </a:p>
        </p:txBody>
      </p:sp>
      <p:pic>
        <p:nvPicPr>
          <p:cNvPr id="1688580" name="Picture 4"/>
          <p:cNvPicPr>
            <a:picLocks noChangeAspect="1" noChangeArrowheads="1"/>
          </p:cNvPicPr>
          <p:nvPr/>
        </p:nvPicPr>
        <p:blipFill>
          <a:blip r:embed="rId1" cstate="print"/>
          <a:srcRect/>
          <a:stretch>
            <a:fillRect/>
          </a:stretch>
        </p:blipFill>
        <p:spPr bwMode="auto">
          <a:xfrm>
            <a:off x="1549400" y="3022600"/>
            <a:ext cx="4857750" cy="16478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38" name="Rectangle 18"/>
          <p:cNvSpPr>
            <a:spLocks noGrp="1" noChangeArrowheads="1"/>
          </p:cNvSpPr>
          <p:nvPr>
            <p:ph type="title"/>
          </p:nvPr>
        </p:nvSpPr>
        <p:spPr>
          <a:xfrm>
            <a:off x="1282700" y="358775"/>
            <a:ext cx="7089775" cy="868363"/>
          </a:xfrm>
        </p:spPr>
        <p:txBody>
          <a:bodyPr/>
          <a:lstStyle/>
          <a:p>
            <a:r>
              <a:rPr lang="zh-CN" altLang="en-US"/>
              <a:t>前  言</a:t>
            </a:r>
            <a:endParaRPr lang="zh-CN" altLang="en-US"/>
          </a:p>
        </p:txBody>
      </p:sp>
      <p:sp>
        <p:nvSpPr>
          <p:cNvPr id="1438739" name="Rectangle 19"/>
          <p:cNvSpPr>
            <a:spLocks noGrp="1" noChangeArrowheads="1"/>
          </p:cNvSpPr>
          <p:nvPr>
            <p:ph idx="1"/>
          </p:nvPr>
        </p:nvSpPr>
        <p:spPr/>
        <p:txBody>
          <a:bodyPr/>
          <a:lstStyle/>
          <a:p>
            <a:pPr indent="-301625" algn="just">
              <a:lnSpc>
                <a:spcPct val="120000"/>
              </a:lnSpc>
              <a:spcBef>
                <a:spcPct val="0"/>
              </a:spcBef>
              <a:buClrTx/>
              <a:buSzTx/>
              <a:buFontTx/>
              <a:buNone/>
            </a:pPr>
            <a:r>
              <a:rPr lang="en-US" altLang="zh-CN" dirty="0"/>
              <a:t>    FRR</a:t>
            </a:r>
            <a:r>
              <a:rPr lang="zh-CN" altLang="en-US" dirty="0"/>
              <a:t>技术提供了一套快速倒换的机制，通过</a:t>
            </a:r>
            <a:r>
              <a:rPr lang="en-US" altLang="zh-CN" dirty="0"/>
              <a:t>FRR</a:t>
            </a:r>
            <a:r>
              <a:rPr lang="zh-CN" altLang="en-US" dirty="0"/>
              <a:t>快速保护倒换结合快速检测技术可以完成</a:t>
            </a:r>
            <a:r>
              <a:rPr lang="en-US" altLang="zh-CN" dirty="0"/>
              <a:t>IP</a:t>
            </a:r>
            <a:r>
              <a:rPr lang="zh-CN" altLang="en-US" dirty="0"/>
              <a:t>和</a:t>
            </a:r>
            <a:r>
              <a:rPr lang="en-US" altLang="zh-CN" dirty="0"/>
              <a:t>MPLS</a:t>
            </a:r>
            <a:r>
              <a:rPr lang="zh-CN" altLang="en-US" dirty="0"/>
              <a:t>网络的快速故障检测和倒换功能，并在缺陷发生后的</a:t>
            </a:r>
            <a:r>
              <a:rPr lang="en-US" altLang="zh-CN" dirty="0"/>
              <a:t>50ms</a:t>
            </a:r>
            <a:r>
              <a:rPr lang="zh-CN" altLang="en-US" dirty="0"/>
              <a:t>内完成保护倒换，从而将缺陷所产生的影响减小到最低。</a:t>
            </a:r>
            <a:endParaRPr lang="zh-CN" altLang="en-US" dirty="0"/>
          </a:p>
          <a:p>
            <a:pPr indent="-301625" algn="just">
              <a:lnSpc>
                <a:spcPct val="120000"/>
              </a:lnSpc>
              <a:spcBef>
                <a:spcPct val="0"/>
              </a:spcBef>
              <a:buClrTx/>
              <a:buSzTx/>
              <a:buFontTx/>
              <a:buNone/>
            </a:pPr>
            <a:endParaRPr lang="zh-CN" altLang="en-US" dirty="0"/>
          </a:p>
          <a:p>
            <a:pPr indent="-301625">
              <a:lnSpc>
                <a:spcPct val="120000"/>
              </a:lnSpc>
            </a:pPr>
            <a:endParaRPr lang="en-US" altLang="zh-CN" dirty="0"/>
          </a:p>
        </p:txBody>
      </p:sp>
      <p:sp>
        <p:nvSpPr>
          <p:cNvPr id="5" name="灯片编号占位符 3"/>
          <p:cNvSpPr>
            <a:spLocks noGrp="1"/>
          </p:cNvSpPr>
          <p:nvPr>
            <p:ph type="sldNum" sz="quarter" idx="10"/>
          </p:nvPr>
        </p:nvSpPr>
        <p:spPr/>
        <p:txBody>
          <a:bodyPr/>
          <a:lstStyle/>
          <a:p>
            <a:r>
              <a:rPr lang="en-US" altLang="zh-CN"/>
              <a:t>Page</a:t>
            </a:r>
            <a:fld id="{05EE030C-2A9B-44A3-9B17-A826333083B0}" type="slidenum">
              <a:rPr lang="en-US" altLang="zh-CN"/>
            </a:fld>
            <a:endParaRPr lang="en-US" altLang="zh-CN"/>
          </a:p>
        </p:txBody>
      </p:sp>
      <p:pic>
        <p:nvPicPr>
          <p:cNvPr id="1438732" name="Picture 12" descr="前言 copy"/>
          <p:cNvPicPr>
            <a:picLocks noChangeAspect="1" noChangeArrowheads="1"/>
          </p:cNvPicPr>
          <p:nvPr/>
        </p:nvPicPr>
        <p:blipFill>
          <a:blip r:embed="rId1" cstate="print"/>
          <a:srcRect/>
          <a:stretch>
            <a:fillRect/>
          </a:stretch>
        </p:blipFill>
        <p:spPr bwMode="auto">
          <a:xfrm>
            <a:off x="695325" y="477838"/>
            <a:ext cx="615950" cy="617537"/>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626" name="Rectangle 2"/>
          <p:cNvSpPr>
            <a:spLocks noGrp="1" noChangeArrowheads="1"/>
          </p:cNvSpPr>
          <p:nvPr>
            <p:ph type="title"/>
          </p:nvPr>
        </p:nvSpPr>
        <p:spPr>
          <a:xfrm>
            <a:off x="641350" y="333375"/>
            <a:ext cx="7731125" cy="868363"/>
          </a:xfrm>
        </p:spPr>
        <p:txBody>
          <a:bodyPr/>
          <a:lstStyle/>
          <a:p>
            <a:r>
              <a:rPr lang="en-US" altLang="zh-CN"/>
              <a:t>VPN FRR</a:t>
            </a:r>
            <a:r>
              <a:rPr lang="zh-CN" altLang="en-US"/>
              <a:t>技术实现原理（续）</a:t>
            </a:r>
            <a:endParaRPr lang="zh-CN" altLang="en-US"/>
          </a:p>
        </p:txBody>
      </p:sp>
      <p:sp>
        <p:nvSpPr>
          <p:cNvPr id="1690627" name="Rectangle 3"/>
          <p:cNvSpPr>
            <a:spLocks noGrp="1" noChangeArrowheads="1"/>
          </p:cNvSpPr>
          <p:nvPr>
            <p:ph idx="1"/>
          </p:nvPr>
        </p:nvSpPr>
        <p:spPr/>
        <p:txBody>
          <a:bodyPr/>
          <a:lstStyle/>
          <a:p>
            <a:pPr>
              <a:lnSpc>
                <a:spcPct val="130000"/>
              </a:lnSpc>
            </a:pPr>
            <a:r>
              <a:rPr lang="en-US" altLang="zh-CN" sz="2000"/>
              <a:t>VPN FRR</a:t>
            </a:r>
            <a:r>
              <a:rPr lang="zh-CN" altLang="en-US" sz="2000"/>
              <a:t>技术对传统技术进行了改进：支持</a:t>
            </a:r>
            <a:r>
              <a:rPr lang="en-US" altLang="zh-CN" sz="2000"/>
              <a:t>PE1</a:t>
            </a:r>
            <a:r>
              <a:rPr lang="zh-CN" altLang="en-US" sz="2000"/>
              <a:t>设备根据匹配策略选择符合条件的</a:t>
            </a:r>
            <a:r>
              <a:rPr lang="en-US" altLang="zh-CN" sz="2000"/>
              <a:t>VPNv4</a:t>
            </a:r>
            <a:r>
              <a:rPr lang="zh-CN" altLang="en-US" sz="2000"/>
              <a:t>路由；对于这些路由，除了优选的</a:t>
            </a:r>
            <a:r>
              <a:rPr lang="en-US" altLang="zh-CN" sz="2000"/>
              <a:t>PE2</a:t>
            </a:r>
            <a:r>
              <a:rPr lang="zh-CN" altLang="en-US" sz="2000"/>
              <a:t>发布的路由信息，次优的</a:t>
            </a:r>
            <a:r>
              <a:rPr lang="en-US" altLang="zh-CN" sz="2000"/>
              <a:t>PE3</a:t>
            </a:r>
            <a:r>
              <a:rPr lang="zh-CN" altLang="en-US" sz="2000"/>
              <a:t>发布的路由信息也同样填写在转发项中。</a:t>
            </a:r>
            <a:endParaRPr lang="zh-CN" altLang="en-US" sz="2000"/>
          </a:p>
          <a:p>
            <a:pPr>
              <a:lnSpc>
                <a:spcPct val="130000"/>
              </a:lnSpc>
            </a:pPr>
            <a:r>
              <a:rPr lang="zh-CN" altLang="en-US" sz="2000"/>
              <a:t>当</a:t>
            </a:r>
            <a:r>
              <a:rPr lang="en-US" altLang="zh-CN" sz="2000"/>
              <a:t>PE2</a:t>
            </a:r>
            <a:r>
              <a:rPr lang="zh-CN" altLang="en-US" sz="2000"/>
              <a:t>节点故障时，</a:t>
            </a:r>
            <a:r>
              <a:rPr lang="en-US" altLang="zh-CN" sz="2000"/>
              <a:t>PE1</a:t>
            </a:r>
            <a:r>
              <a:rPr lang="zh-CN" altLang="en-US" sz="2000"/>
              <a:t>通过</a:t>
            </a:r>
            <a:r>
              <a:rPr lang="en-US" altLang="zh-CN" sz="2000"/>
              <a:t>BFD</a:t>
            </a:r>
            <a:r>
              <a:rPr lang="zh-CN" altLang="en-US" sz="2000"/>
              <a:t>、</a:t>
            </a:r>
            <a:r>
              <a:rPr lang="en-US" altLang="zh-CN" sz="2000"/>
              <a:t>MPLS OAM</a:t>
            </a:r>
            <a:r>
              <a:rPr lang="zh-CN" altLang="en-US" sz="2000"/>
              <a:t>等技术感知到</a:t>
            </a:r>
            <a:r>
              <a:rPr lang="en-US" altLang="zh-CN" sz="2000"/>
              <a:t>PE1</a:t>
            </a:r>
            <a:r>
              <a:rPr lang="zh-CN" altLang="en-US" sz="2000"/>
              <a:t>与</a:t>
            </a:r>
            <a:r>
              <a:rPr lang="en-US" altLang="zh-CN" sz="2000"/>
              <a:t>PE2</a:t>
            </a:r>
            <a:r>
              <a:rPr lang="zh-CN" altLang="en-US" sz="2000"/>
              <a:t>之间的外层隧道不可用，便将</a:t>
            </a:r>
            <a:r>
              <a:rPr lang="en-US" altLang="zh-CN" sz="2000"/>
              <a:t>LSP</a:t>
            </a:r>
            <a:r>
              <a:rPr lang="zh-CN" altLang="en-US" sz="2000"/>
              <a:t>隧道状态表中的对应标志设置为不可用并下刷到转发引擎中，转发引擎命中一个转发项之后，检查该转发项对应的</a:t>
            </a:r>
            <a:r>
              <a:rPr lang="en-US" altLang="zh-CN" sz="2000"/>
              <a:t>LSP</a:t>
            </a:r>
            <a:r>
              <a:rPr lang="zh-CN" altLang="en-US" sz="2000"/>
              <a:t>隧道状态，如果为不可用，则使用本转发项中携带的次优路由的转发信息进行转发。这样，报文就会被打上</a:t>
            </a:r>
            <a:r>
              <a:rPr lang="en-US" altLang="zh-CN" sz="2000"/>
              <a:t>PE3</a:t>
            </a:r>
            <a:r>
              <a:rPr lang="zh-CN" altLang="en-US" sz="2000"/>
              <a:t>分配的内层标签，沿着</a:t>
            </a:r>
            <a:r>
              <a:rPr lang="en-US" altLang="zh-CN" sz="2000"/>
              <a:t>PE1</a:t>
            </a:r>
            <a:r>
              <a:rPr lang="zh-CN" altLang="en-US" sz="2000"/>
              <a:t>与</a:t>
            </a:r>
            <a:r>
              <a:rPr lang="en-US" altLang="zh-CN" sz="2000"/>
              <a:t>PE3</a:t>
            </a:r>
            <a:r>
              <a:rPr lang="zh-CN" altLang="en-US" sz="2000"/>
              <a:t>之间的外层</a:t>
            </a:r>
            <a:r>
              <a:rPr lang="en-US" altLang="zh-CN" sz="2000"/>
              <a:t>LSP</a:t>
            </a:r>
            <a:r>
              <a:rPr lang="zh-CN" altLang="en-US" sz="2000"/>
              <a:t>隧道交换到</a:t>
            </a:r>
            <a:r>
              <a:rPr lang="en-US" altLang="zh-CN" sz="2000"/>
              <a:t>PE3</a:t>
            </a:r>
            <a:r>
              <a:rPr lang="zh-CN" altLang="en-US" sz="2000"/>
              <a:t>，再转发给</a:t>
            </a:r>
            <a:r>
              <a:rPr lang="en-US" altLang="zh-CN" sz="2000"/>
              <a:t>CE2</a:t>
            </a:r>
            <a:r>
              <a:rPr lang="zh-CN" altLang="en-US" sz="2000"/>
              <a:t>，从而恢复</a:t>
            </a:r>
            <a:r>
              <a:rPr lang="en-US" altLang="zh-CN" sz="2000"/>
              <a:t>CE1</a:t>
            </a:r>
            <a:r>
              <a:rPr lang="zh-CN" altLang="en-US" sz="2000"/>
              <a:t>到</a:t>
            </a:r>
            <a:r>
              <a:rPr lang="en-US" altLang="zh-CN" sz="2000"/>
              <a:t>CE2</a:t>
            </a:r>
            <a:r>
              <a:rPr lang="zh-CN" altLang="en-US" sz="2000"/>
              <a:t>的业务，实现</a:t>
            </a:r>
            <a:r>
              <a:rPr lang="en-US" altLang="zh-CN" sz="2000"/>
              <a:t>PE2</a:t>
            </a:r>
            <a:r>
              <a:rPr lang="zh-CN" altLang="en-US" sz="2000"/>
              <a:t>节点故障情况下的端到端业务的快速收敛。 </a:t>
            </a:r>
            <a:endParaRPr lang="zh-CN" altLang="en-US" sz="2000"/>
          </a:p>
        </p:txBody>
      </p:sp>
      <p:sp>
        <p:nvSpPr>
          <p:cNvPr id="4" name="灯片编号占位符 3"/>
          <p:cNvSpPr>
            <a:spLocks noGrp="1"/>
          </p:cNvSpPr>
          <p:nvPr>
            <p:ph type="sldNum" sz="quarter" idx="10"/>
          </p:nvPr>
        </p:nvSpPr>
        <p:spPr/>
        <p:txBody>
          <a:bodyPr/>
          <a:lstStyle/>
          <a:p>
            <a:r>
              <a:rPr lang="en-US" altLang="zh-CN"/>
              <a:t>Page</a:t>
            </a:r>
            <a:fld id="{8F9B6677-491A-4E16-9C01-384DDAE939B4}" type="slidenum">
              <a:rPr lang="en-US" altLang="zh-CN"/>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674" name="Rectangle 2"/>
          <p:cNvSpPr>
            <a:spLocks noGrp="1" noChangeArrowheads="1"/>
          </p:cNvSpPr>
          <p:nvPr>
            <p:ph type="title"/>
          </p:nvPr>
        </p:nvSpPr>
        <p:spPr>
          <a:xfrm>
            <a:off x="641350" y="333375"/>
            <a:ext cx="7731125" cy="868363"/>
          </a:xfrm>
        </p:spPr>
        <p:txBody>
          <a:bodyPr/>
          <a:lstStyle/>
          <a:p>
            <a:r>
              <a:rPr lang="en-US" altLang="zh-CN"/>
              <a:t>VPN FRR</a:t>
            </a:r>
            <a:r>
              <a:rPr lang="zh-CN" altLang="en-US"/>
              <a:t>技术实现原理（续）</a:t>
            </a:r>
            <a:endParaRPr lang="zh-CN" altLang="en-US"/>
          </a:p>
        </p:txBody>
      </p:sp>
      <p:sp>
        <p:nvSpPr>
          <p:cNvPr id="1692675" name="Rectangle 3"/>
          <p:cNvSpPr>
            <a:spLocks noGrp="1" noChangeArrowheads="1"/>
          </p:cNvSpPr>
          <p:nvPr>
            <p:ph idx="1"/>
          </p:nvPr>
        </p:nvSpPr>
        <p:spPr/>
        <p:txBody>
          <a:bodyPr/>
          <a:lstStyle/>
          <a:p>
            <a:pPr>
              <a:lnSpc>
                <a:spcPct val="130000"/>
              </a:lnSpc>
            </a:pPr>
            <a:r>
              <a:rPr lang="zh-CN" altLang="en-US" sz="2000"/>
              <a:t>当</a:t>
            </a:r>
            <a:r>
              <a:rPr lang="en-US" altLang="zh-CN" sz="2000"/>
              <a:t>L3VPN</a:t>
            </a:r>
            <a:r>
              <a:rPr lang="zh-CN" altLang="en-US" sz="2000"/>
              <a:t>中承载了大量的路由时，按照传统的收敛技术，当远端</a:t>
            </a:r>
            <a:r>
              <a:rPr lang="en-US" altLang="zh-CN" sz="2000"/>
              <a:t>PE</a:t>
            </a:r>
            <a:r>
              <a:rPr lang="zh-CN" altLang="en-US" sz="2000"/>
              <a:t>出现故障时，所有这些</a:t>
            </a:r>
            <a:r>
              <a:rPr lang="en-US" altLang="zh-CN" sz="2000"/>
              <a:t>VPN</a:t>
            </a:r>
            <a:r>
              <a:rPr lang="zh-CN" altLang="en-US" sz="2000"/>
              <a:t>路由都需要重新迭代到新的隧道上，端到端业务故障收敛的时间与</a:t>
            </a:r>
            <a:r>
              <a:rPr lang="en-US" altLang="zh-CN" sz="2000"/>
              <a:t>VPN</a:t>
            </a:r>
            <a:r>
              <a:rPr lang="zh-CN" altLang="en-US" sz="2000"/>
              <a:t>路由的数量相关，</a:t>
            </a:r>
            <a:r>
              <a:rPr lang="en-US" altLang="zh-CN" sz="2000"/>
              <a:t>VPN</a:t>
            </a:r>
            <a:r>
              <a:rPr lang="zh-CN" altLang="en-US" sz="2000"/>
              <a:t>路由数量越大，收敛时间越长。而对于</a:t>
            </a:r>
            <a:r>
              <a:rPr lang="en-US" altLang="zh-CN" sz="2000"/>
              <a:t>VPN FRR</a:t>
            </a:r>
            <a:r>
              <a:rPr lang="zh-CN" altLang="en-US" sz="2000"/>
              <a:t>技术，我们只需要检测并修改外层隧道的状态，无论转发流量命中的是哪条</a:t>
            </a:r>
            <a:r>
              <a:rPr lang="en-US" altLang="zh-CN" sz="2000"/>
              <a:t>VPN</a:t>
            </a:r>
            <a:r>
              <a:rPr lang="zh-CN" altLang="en-US" sz="2000"/>
              <a:t>路由，流量都会切换到</a:t>
            </a:r>
            <a:r>
              <a:rPr lang="en-US" altLang="zh-CN" sz="2000"/>
              <a:t>VPN FRR</a:t>
            </a:r>
            <a:r>
              <a:rPr lang="zh-CN" altLang="en-US" sz="2000"/>
              <a:t>的备份路径上，其收敛时间只取决于远端</a:t>
            </a:r>
            <a:r>
              <a:rPr lang="en-US" altLang="zh-CN" sz="2000"/>
              <a:t>PE</a:t>
            </a:r>
            <a:r>
              <a:rPr lang="zh-CN" altLang="en-US" sz="2000"/>
              <a:t>故障的检测并修改对应隧道状态的时间，而与</a:t>
            </a:r>
            <a:r>
              <a:rPr lang="en-US" altLang="zh-CN" sz="2000"/>
              <a:t>VPN</a:t>
            </a:r>
            <a:r>
              <a:rPr lang="zh-CN" altLang="en-US" sz="2000"/>
              <a:t>路由的数量无关。</a:t>
            </a:r>
            <a:endParaRPr lang="zh-CN" altLang="en-US" sz="2000"/>
          </a:p>
          <a:p>
            <a:pPr>
              <a:lnSpc>
                <a:spcPct val="130000"/>
              </a:lnSpc>
            </a:pPr>
            <a:endParaRPr lang="en-US" altLang="zh-CN" sz="2000"/>
          </a:p>
        </p:txBody>
      </p:sp>
      <p:sp>
        <p:nvSpPr>
          <p:cNvPr id="4" name="灯片编号占位符 3"/>
          <p:cNvSpPr>
            <a:spLocks noGrp="1"/>
          </p:cNvSpPr>
          <p:nvPr>
            <p:ph type="sldNum" sz="quarter" idx="10"/>
          </p:nvPr>
        </p:nvSpPr>
        <p:spPr/>
        <p:txBody>
          <a:bodyPr/>
          <a:lstStyle/>
          <a:p>
            <a:r>
              <a:rPr lang="en-US" altLang="zh-CN"/>
              <a:t>Page</a:t>
            </a:r>
            <a:fld id="{1C6724DB-BFA0-49F5-9A5D-6DA591B51082}" type="slidenum">
              <a:rPr lang="en-US" altLang="zh-CN"/>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9" name="Rectangle 3"/>
          <p:cNvSpPr>
            <a:spLocks noGrp="1" noChangeArrowheads="1"/>
          </p:cNvSpPr>
          <p:nvPr>
            <p:ph type="title"/>
          </p:nvPr>
        </p:nvSpPr>
        <p:spPr>
          <a:xfrm>
            <a:off x="1317625" y="358775"/>
            <a:ext cx="7054850" cy="868363"/>
          </a:xfrm>
        </p:spPr>
        <p:txBody>
          <a:bodyPr/>
          <a:lstStyle/>
          <a:p>
            <a:r>
              <a:rPr lang="zh-CN" altLang="en-US"/>
              <a:t>总  结</a:t>
            </a:r>
            <a:endParaRPr lang="zh-CN" altLang="en-US"/>
          </a:p>
        </p:txBody>
      </p:sp>
      <p:sp>
        <p:nvSpPr>
          <p:cNvPr id="1453060" name="Rectangle 4"/>
          <p:cNvSpPr>
            <a:spLocks noGrp="1" noChangeArrowheads="1"/>
          </p:cNvSpPr>
          <p:nvPr>
            <p:ph idx="1"/>
          </p:nvPr>
        </p:nvSpPr>
        <p:spPr/>
        <p:txBody>
          <a:bodyPr/>
          <a:lstStyle/>
          <a:p>
            <a:r>
              <a:rPr lang="zh-CN" altLang="en-US"/>
              <a:t>本课程主要介绍了一下内容：</a:t>
            </a:r>
            <a:endParaRPr lang="zh-CN" altLang="en-US"/>
          </a:p>
          <a:p>
            <a:r>
              <a:rPr lang="en-US" altLang="zh-CN"/>
              <a:t>FRR</a:t>
            </a:r>
            <a:r>
              <a:rPr lang="zh-CN" altLang="en-US"/>
              <a:t>技术的基本概念</a:t>
            </a:r>
            <a:endParaRPr lang="zh-CN" altLang="en-US"/>
          </a:p>
          <a:p>
            <a:r>
              <a:rPr lang="zh-CN" altLang="en-US"/>
              <a:t>目前主要应用的</a:t>
            </a:r>
            <a:r>
              <a:rPr lang="en-US" altLang="zh-CN"/>
              <a:t>FRR</a:t>
            </a:r>
            <a:r>
              <a:rPr lang="zh-CN" altLang="en-US"/>
              <a:t>技术的实现和基本原理：</a:t>
            </a:r>
            <a:r>
              <a:rPr lang="en-US" altLang="zh-CN"/>
              <a:t>IP FRR</a:t>
            </a:r>
            <a:r>
              <a:rPr lang="zh-CN" altLang="en-US"/>
              <a:t>，</a:t>
            </a:r>
            <a:r>
              <a:rPr lang="en-US" altLang="zh-CN"/>
              <a:t>MPLS TE FRR</a:t>
            </a:r>
            <a:r>
              <a:rPr lang="zh-CN" altLang="en-US"/>
              <a:t>，</a:t>
            </a:r>
            <a:r>
              <a:rPr lang="en-US" altLang="zh-CN"/>
              <a:t>LDP FRR</a:t>
            </a:r>
            <a:r>
              <a:rPr lang="zh-CN" altLang="en-US"/>
              <a:t>，</a:t>
            </a:r>
            <a:r>
              <a:rPr lang="en-US" altLang="zh-CN"/>
              <a:t>VPN FRR</a:t>
            </a:r>
            <a:endParaRPr lang="en-US" altLang="zh-CN"/>
          </a:p>
        </p:txBody>
      </p:sp>
      <p:sp>
        <p:nvSpPr>
          <p:cNvPr id="5" name="灯片编号占位符 3"/>
          <p:cNvSpPr>
            <a:spLocks noGrp="1"/>
          </p:cNvSpPr>
          <p:nvPr>
            <p:ph type="sldNum" sz="quarter" idx="10"/>
          </p:nvPr>
        </p:nvSpPr>
        <p:spPr/>
        <p:txBody>
          <a:bodyPr/>
          <a:lstStyle/>
          <a:p>
            <a:r>
              <a:rPr lang="en-US" altLang="zh-CN"/>
              <a:t>Page</a:t>
            </a:r>
            <a:fld id="{AEFD603B-E071-49FA-889A-38C3DFCE3DAF}" type="slidenum">
              <a:rPr lang="en-US" altLang="zh-CN"/>
            </a:fld>
            <a:endParaRPr lang="en-US" altLang="zh-CN"/>
          </a:p>
        </p:txBody>
      </p:sp>
      <p:pic>
        <p:nvPicPr>
          <p:cNvPr id="1453064" name="Picture 8" descr="总结 copy"/>
          <p:cNvPicPr>
            <a:picLocks noChangeAspect="1" noChangeArrowheads="1"/>
          </p:cNvPicPr>
          <p:nvPr/>
        </p:nvPicPr>
        <p:blipFill>
          <a:blip r:embed="rId1" cstate="print"/>
          <a:srcRect/>
          <a:stretch>
            <a:fillRect/>
          </a:stretch>
        </p:blipFill>
        <p:spPr bwMode="auto">
          <a:xfrm>
            <a:off x="695325" y="477838"/>
            <a:ext cx="615950" cy="619125"/>
          </a:xfrm>
          <a:prstGeom prst="rect">
            <a:avLst/>
          </a:prstGeom>
          <a:noFill/>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71752" y="-161542"/>
            <a:ext cx="7632700" cy="871537"/>
          </a:xfrm>
        </p:spPr>
        <p:txBody>
          <a:bodyPr/>
          <a:lstStyle/>
          <a:p>
            <a:pPr eaLnBrk="1" hangingPunct="1">
              <a:tabLst>
                <a:tab pos="2514600" algn="l"/>
              </a:tabLst>
            </a:pPr>
            <a:r>
              <a:rPr lang="zh-CN" altLang="en-US" dirty="0" smtClean="0"/>
              <a:t>华为职业认证通过者权益</a:t>
            </a:r>
            <a:endParaRPr lang="zh-CN" altLang="en-US" dirty="0" smtClean="0"/>
          </a:p>
        </p:txBody>
      </p:sp>
      <p:sp>
        <p:nvSpPr>
          <p:cNvPr id="14339" name="Rectangle 3"/>
          <p:cNvSpPr>
            <a:spLocks noGrp="1" noChangeArrowheads="1"/>
          </p:cNvSpPr>
          <p:nvPr>
            <p:ph idx="1"/>
          </p:nvPr>
        </p:nvSpPr>
        <p:spPr>
          <a:xfrm>
            <a:off x="271752" y="449614"/>
            <a:ext cx="8872248" cy="5194828"/>
          </a:xfrm>
        </p:spPr>
        <p:txBody>
          <a:bodyPr/>
          <a:lstStyle/>
          <a:p>
            <a:pPr>
              <a:lnSpc>
                <a:spcPct val="150000"/>
              </a:lnSpc>
              <a:buNone/>
            </a:pPr>
            <a:r>
              <a:rPr lang="zh-CN" altLang="en-US" sz="1400" dirty="0" smtClean="0">
                <a:latin typeface="+mn-ea"/>
                <a:ea typeface="+mn-ea"/>
              </a:rPr>
              <a:t>通过</a:t>
            </a:r>
            <a:r>
              <a:rPr lang="zh-CN" altLang="en-US" sz="1400" b="1" dirty="0" smtClean="0">
                <a:latin typeface="+mn-ea"/>
                <a:ea typeface="+mn-ea"/>
              </a:rPr>
              <a:t>任一项</a:t>
            </a:r>
            <a:r>
              <a:rPr lang="zh-CN" altLang="en-US" sz="1400" dirty="0" smtClean="0">
                <a:latin typeface="+mn-ea"/>
                <a:ea typeface="+mn-ea"/>
              </a:rPr>
              <a:t>华为职业认证</a:t>
            </a:r>
            <a:r>
              <a:rPr lang="zh-CN" altLang="zh-CN" sz="1400" dirty="0" smtClean="0">
                <a:latin typeface="+mn-ea"/>
                <a:ea typeface="+mn-ea"/>
              </a:rPr>
              <a:t>，您</a:t>
            </a:r>
            <a:r>
              <a:rPr lang="zh-CN" altLang="en-US" sz="1400" dirty="0" smtClean="0">
                <a:latin typeface="+mn-ea"/>
                <a:ea typeface="+mn-ea"/>
              </a:rPr>
              <a:t>在华为在线学习网站</a:t>
            </a:r>
            <a:r>
              <a:rPr lang="en-US" altLang="zh-CN" sz="1400" dirty="0" smtClean="0">
                <a:latin typeface="+mn-ea"/>
                <a:ea typeface="+mn-ea"/>
              </a:rPr>
              <a:t>(learning.huawei.com</a:t>
            </a:r>
            <a:r>
              <a:rPr lang="zh-CN" altLang="en-US" sz="1400" dirty="0" smtClean="0">
                <a:latin typeface="+mn-ea"/>
                <a:ea typeface="+mn-ea"/>
              </a:rPr>
              <a:t>）</a:t>
            </a:r>
            <a:r>
              <a:rPr lang="zh-CN" altLang="zh-CN" sz="1400" dirty="0" smtClean="0">
                <a:latin typeface="+mn-ea"/>
                <a:ea typeface="+mn-ea"/>
              </a:rPr>
              <a:t>享有如下特权：</a:t>
            </a:r>
            <a:endParaRPr lang="zh-CN" altLang="zh-CN" sz="1400" dirty="0" smtClean="0">
              <a:latin typeface="+mn-ea"/>
              <a:ea typeface="+mn-ea"/>
            </a:endParaRPr>
          </a:p>
          <a:p>
            <a:pPr lvl="0">
              <a:lnSpc>
                <a:spcPct val="150000"/>
              </a:lnSpc>
            </a:pPr>
            <a:r>
              <a:rPr lang="en-US" altLang="zh-CN" sz="1400" b="1" dirty="0" smtClean="0">
                <a:latin typeface="+mn-ea"/>
                <a:ea typeface="+mn-ea"/>
              </a:rPr>
              <a:t>1</a:t>
            </a:r>
            <a:r>
              <a:rPr lang="zh-CN" altLang="en-US" sz="1400" b="1" dirty="0" smtClean="0">
                <a:latin typeface="+mn-ea"/>
                <a:ea typeface="+mn-ea"/>
              </a:rPr>
              <a:t>、华为</a:t>
            </a:r>
            <a:r>
              <a:rPr lang="en-US" altLang="zh-CN" sz="1400" b="1" dirty="0" smtClean="0">
                <a:latin typeface="+mn-ea"/>
                <a:ea typeface="+mn-ea"/>
              </a:rPr>
              <a:t>E-learning </a:t>
            </a:r>
            <a:r>
              <a:rPr lang="zh-CN" altLang="en-US" sz="1400" b="1" dirty="0" smtClean="0">
                <a:latin typeface="+mn-ea"/>
                <a:ea typeface="+mn-ea"/>
              </a:rPr>
              <a:t>课程学习</a:t>
            </a:r>
            <a:endParaRPr lang="zh-CN" altLang="zh-CN" sz="1400" dirty="0" smtClean="0">
              <a:latin typeface="+mn-ea"/>
              <a:ea typeface="+mn-ea"/>
            </a:endParaRPr>
          </a:p>
          <a:p>
            <a:pPr lvl="1">
              <a:lnSpc>
                <a:spcPct val="150000"/>
              </a:lnSpc>
            </a:pPr>
            <a:r>
              <a:rPr lang="zh-CN" altLang="en-US" sz="1400" b="1" dirty="0" smtClean="0">
                <a:latin typeface="+mn-ea"/>
                <a:ea typeface="+mn-ea"/>
              </a:rPr>
              <a:t>内容</a:t>
            </a:r>
            <a:r>
              <a:rPr lang="zh-CN" altLang="en-US" sz="1400" dirty="0" smtClean="0">
                <a:latin typeface="+mn-ea"/>
                <a:ea typeface="+mn-ea"/>
              </a:rPr>
              <a:t>：</a:t>
            </a:r>
            <a:r>
              <a:rPr lang="zh-CN" altLang="en-US" sz="1400" b="1" dirty="0" smtClean="0">
                <a:latin typeface="+mn-ea"/>
                <a:ea typeface="+mn-ea"/>
              </a:rPr>
              <a:t>所有华为职业认证</a:t>
            </a:r>
            <a:r>
              <a:rPr lang="en-US" altLang="zh-CN" sz="1400" b="1" dirty="0" smtClean="0">
                <a:latin typeface="+mn-ea"/>
                <a:ea typeface="+mn-ea"/>
              </a:rPr>
              <a:t>E-Learning</a:t>
            </a:r>
            <a:r>
              <a:rPr lang="zh-CN" altLang="en-US" sz="1400" b="1" dirty="0" smtClean="0">
                <a:latin typeface="+mn-ea"/>
                <a:ea typeface="+mn-ea"/>
              </a:rPr>
              <a:t>课程</a:t>
            </a:r>
            <a:r>
              <a:rPr lang="zh-CN" altLang="en-US" sz="1400" dirty="0" smtClean="0">
                <a:latin typeface="+mn-ea"/>
                <a:ea typeface="+mn-ea"/>
              </a:rPr>
              <a:t>，</a:t>
            </a:r>
            <a:r>
              <a:rPr lang="zh-CN" altLang="zh-CN" sz="1400" dirty="0" smtClean="0">
                <a:latin typeface="+mn-ea"/>
                <a:ea typeface="+mn-ea"/>
              </a:rPr>
              <a:t>扩展您在其他技术领域的技术知识</a:t>
            </a:r>
            <a:endParaRPr lang="en-US" altLang="zh-CN" sz="1400" dirty="0" smtClean="0">
              <a:latin typeface="+mn-ea"/>
              <a:ea typeface="+mn-ea"/>
            </a:endParaRPr>
          </a:p>
          <a:p>
            <a:pPr lvl="1">
              <a:lnSpc>
                <a:spcPct val="150000"/>
              </a:lnSpc>
            </a:pPr>
            <a:r>
              <a:rPr lang="zh-CN" altLang="en-US" sz="1400" b="1" dirty="0" smtClean="0">
                <a:latin typeface="+mn-ea"/>
                <a:ea typeface="+mn-ea"/>
              </a:rPr>
              <a:t>方式</a:t>
            </a:r>
            <a:r>
              <a:rPr lang="zh-CN" altLang="en-US" sz="1400" dirty="0" smtClean="0">
                <a:latin typeface="+mn-ea"/>
                <a:ea typeface="+mn-ea"/>
              </a:rPr>
              <a:t>：</a:t>
            </a:r>
            <a:r>
              <a:rPr lang="zh-CN" altLang="zh-CN" sz="1400" dirty="0" smtClean="0">
                <a:latin typeface="+mn-ea"/>
                <a:ea typeface="+mn-ea"/>
              </a:rPr>
              <a:t>请提交您的“华为账号”和注册账号的“</a:t>
            </a:r>
            <a:r>
              <a:rPr lang="en-US" altLang="zh-CN" sz="1400" dirty="0" smtClean="0">
                <a:latin typeface="+mn-ea"/>
                <a:ea typeface="+mn-ea"/>
              </a:rPr>
              <a:t>email</a:t>
            </a:r>
            <a:r>
              <a:rPr lang="zh-CN" altLang="en-US" sz="1400" dirty="0" smtClean="0">
                <a:latin typeface="+mn-ea"/>
                <a:ea typeface="+mn-ea"/>
              </a:rPr>
              <a:t>地址</a:t>
            </a:r>
            <a:r>
              <a:rPr lang="zh-CN" altLang="zh-CN" sz="1400" dirty="0" smtClean="0">
                <a:latin typeface="+mn-ea"/>
                <a:ea typeface="+mn-ea"/>
              </a:rPr>
              <a:t>”到</a:t>
            </a:r>
            <a:r>
              <a:rPr lang="zh-CN" altLang="zh-CN" sz="1400" i="1" dirty="0" smtClean="0">
                <a:solidFill>
                  <a:srgbClr val="0000CC"/>
                </a:solidFill>
                <a:latin typeface="+mn-ea"/>
                <a:ea typeface="+mn-ea"/>
              </a:rPr>
              <a:t> </a:t>
            </a:r>
            <a:r>
              <a:rPr lang="en-US" altLang="zh-CN" sz="1400" i="1" u="sng" dirty="0" smtClean="0">
                <a:solidFill>
                  <a:srgbClr val="0000CC"/>
                </a:solidFill>
                <a:latin typeface="+mn-ea"/>
                <a:ea typeface="+mn-ea"/>
              </a:rPr>
              <a:t>Learning@huawei.com</a:t>
            </a:r>
            <a:r>
              <a:rPr lang="en-US" altLang="zh-CN" sz="1400" i="1" dirty="0" smtClean="0">
                <a:solidFill>
                  <a:srgbClr val="0000CC"/>
                </a:solidFill>
                <a:latin typeface="+mn-ea"/>
                <a:ea typeface="+mn-ea"/>
              </a:rPr>
              <a:t> </a:t>
            </a:r>
            <a:r>
              <a:rPr lang="zh-CN" altLang="zh-CN" sz="1400" i="1" dirty="0" smtClean="0">
                <a:latin typeface="+mn-ea"/>
                <a:ea typeface="+mn-ea"/>
              </a:rPr>
              <a:t>申请权限。</a:t>
            </a:r>
            <a:endParaRPr lang="zh-CN" altLang="zh-CN" sz="1400" dirty="0" smtClean="0">
              <a:latin typeface="+mn-ea"/>
              <a:ea typeface="+mn-ea"/>
            </a:endParaRPr>
          </a:p>
          <a:p>
            <a:pPr lvl="0">
              <a:lnSpc>
                <a:spcPct val="150000"/>
              </a:lnSpc>
            </a:pPr>
            <a:r>
              <a:rPr lang="en-US" altLang="zh-CN" sz="1400" b="1" dirty="0" smtClean="0">
                <a:latin typeface="+mn-ea"/>
                <a:ea typeface="+mn-ea"/>
              </a:rPr>
              <a:t>2</a:t>
            </a:r>
            <a:r>
              <a:rPr lang="zh-CN" altLang="en-US" sz="1400" b="1" dirty="0" smtClean="0">
                <a:latin typeface="+mn-ea"/>
                <a:ea typeface="+mn-ea"/>
              </a:rPr>
              <a:t>、华为培训教材下载</a:t>
            </a:r>
            <a:endParaRPr lang="en-US" altLang="zh-CN" sz="1400" b="1" dirty="0" smtClean="0">
              <a:latin typeface="+mn-ea"/>
              <a:ea typeface="+mn-ea"/>
            </a:endParaRPr>
          </a:p>
          <a:p>
            <a:pPr lvl="1">
              <a:lnSpc>
                <a:spcPct val="150000"/>
              </a:lnSpc>
            </a:pPr>
            <a:r>
              <a:rPr lang="zh-CN" altLang="en-US" sz="1400" b="1" dirty="0" smtClean="0">
                <a:latin typeface="+mn-ea"/>
              </a:rPr>
              <a:t>内容：华为职业认证培训教材</a:t>
            </a:r>
            <a:r>
              <a:rPr lang="en-US" altLang="zh-CN" sz="1400" b="1" dirty="0" smtClean="0">
                <a:latin typeface="+mn-ea"/>
              </a:rPr>
              <a:t>+</a:t>
            </a:r>
            <a:r>
              <a:rPr lang="zh-CN" altLang="en-US" sz="1400" b="1" dirty="0" smtClean="0">
                <a:latin typeface="+mn-ea"/>
              </a:rPr>
              <a:t>华为产品技术培训教材，</a:t>
            </a:r>
            <a:r>
              <a:rPr lang="zh-CN" altLang="en-US" sz="1400" dirty="0" smtClean="0">
                <a:latin typeface="+mn-ea"/>
              </a:rPr>
              <a:t>覆盖企业网络、存储、安全等多领域</a:t>
            </a:r>
            <a:endParaRPr lang="en-US" altLang="zh-CN" sz="1400" dirty="0" smtClean="0">
              <a:latin typeface="+mn-ea"/>
            </a:endParaRPr>
          </a:p>
          <a:p>
            <a:pPr lvl="1">
              <a:lnSpc>
                <a:spcPct val="150000"/>
              </a:lnSpc>
            </a:pPr>
            <a:r>
              <a:rPr lang="zh-CN" altLang="en-US" sz="1400" b="1" dirty="0" smtClean="0">
                <a:latin typeface="+mn-ea"/>
              </a:rPr>
              <a:t>方式</a:t>
            </a:r>
            <a:r>
              <a:rPr lang="zh-CN" altLang="en-US" sz="1400" dirty="0" smtClean="0">
                <a:latin typeface="+mn-ea"/>
              </a:rPr>
              <a:t>：登录华为在线学习网站，进入“华为培训</a:t>
            </a:r>
            <a:r>
              <a:rPr lang="en-US" altLang="zh-CN" sz="1400" dirty="0" smtClean="0">
                <a:latin typeface="+mn-ea"/>
              </a:rPr>
              <a:t>/</a:t>
            </a:r>
            <a:r>
              <a:rPr lang="zh-CN" altLang="en-US" sz="1400" dirty="0" smtClean="0">
                <a:latin typeface="+mn-ea"/>
              </a:rPr>
              <a:t>面授培训”，在具体课程页面即可下载教材。</a:t>
            </a:r>
            <a:endParaRPr lang="en-US" altLang="zh-CN" sz="1400" dirty="0" smtClean="0">
              <a:latin typeface="+mn-ea"/>
            </a:endParaRPr>
          </a:p>
          <a:p>
            <a:pPr lvl="0">
              <a:lnSpc>
                <a:spcPct val="150000"/>
              </a:lnSpc>
            </a:pPr>
            <a:r>
              <a:rPr lang="en-US" altLang="zh-CN" sz="1400" b="1" dirty="0" smtClean="0">
                <a:latin typeface="+mn-ea"/>
                <a:ea typeface="+mn-ea"/>
              </a:rPr>
              <a:t>3</a:t>
            </a:r>
            <a:r>
              <a:rPr lang="zh-CN" altLang="en-US" sz="1400" b="1" dirty="0" smtClean="0">
                <a:latin typeface="+mn-ea"/>
                <a:ea typeface="+mn-ea"/>
              </a:rPr>
              <a:t>、华为在线公开课</a:t>
            </a:r>
            <a:r>
              <a:rPr lang="en-US" altLang="zh-CN" sz="1400" b="1" dirty="0" smtClean="0">
                <a:latin typeface="+mn-ea"/>
                <a:ea typeface="+mn-ea"/>
              </a:rPr>
              <a:t>(LVC)</a:t>
            </a:r>
            <a:r>
              <a:rPr lang="zh-CN" altLang="en-US" sz="1400" b="1" dirty="0" smtClean="0">
                <a:latin typeface="+mn-ea"/>
                <a:ea typeface="+mn-ea"/>
              </a:rPr>
              <a:t>优先参与</a:t>
            </a:r>
            <a:endParaRPr lang="en-US" altLang="zh-CN" sz="1400" b="1" dirty="0" smtClean="0">
              <a:latin typeface="+mn-ea"/>
              <a:ea typeface="+mn-ea"/>
            </a:endParaRPr>
          </a:p>
          <a:p>
            <a:pPr lvl="1">
              <a:lnSpc>
                <a:spcPct val="150000"/>
              </a:lnSpc>
            </a:pPr>
            <a:r>
              <a:rPr lang="zh-CN" altLang="en-US" sz="1400" b="1" dirty="0" smtClean="0">
                <a:latin typeface="+mn-ea"/>
              </a:rPr>
              <a:t>内容</a:t>
            </a:r>
            <a:r>
              <a:rPr lang="zh-CN" altLang="en-US" sz="1400" dirty="0" smtClean="0">
                <a:latin typeface="+mn-ea"/>
              </a:rPr>
              <a:t>：企业网络、</a:t>
            </a:r>
            <a:r>
              <a:rPr lang="en-US" altLang="zh-CN" sz="1400" dirty="0" smtClean="0">
                <a:latin typeface="+mn-ea"/>
              </a:rPr>
              <a:t>UC&amp;C</a:t>
            </a:r>
            <a:r>
              <a:rPr lang="zh-CN" altLang="en-US" sz="1400" dirty="0" smtClean="0">
                <a:latin typeface="+mn-ea"/>
              </a:rPr>
              <a:t>、安全、存储等多领域的职业认证课程，华为讲师授课，开班人数有限</a:t>
            </a:r>
            <a:endParaRPr lang="en-US" altLang="zh-CN" sz="1400" dirty="0" smtClean="0">
              <a:latin typeface="+mn-ea"/>
            </a:endParaRPr>
          </a:p>
          <a:p>
            <a:pPr lvl="1">
              <a:lnSpc>
                <a:spcPct val="150000"/>
              </a:lnSpc>
            </a:pPr>
            <a:r>
              <a:rPr lang="zh-CN" altLang="en-US" sz="1400" b="1" dirty="0" smtClean="0">
                <a:latin typeface="+mn-ea"/>
                <a:ea typeface="+mn-ea"/>
              </a:rPr>
              <a:t>方式</a:t>
            </a:r>
            <a:r>
              <a:rPr lang="zh-CN" altLang="en-US" sz="1400" dirty="0" smtClean="0">
                <a:latin typeface="+mn-ea"/>
                <a:ea typeface="+mn-ea"/>
              </a:rPr>
              <a:t>：开班计划及参与方式请详见</a:t>
            </a:r>
            <a:r>
              <a:rPr lang="en-US" altLang="zh-CN" sz="1400" i="1" u="sng" dirty="0" smtClean="0">
                <a:solidFill>
                  <a:srgbClr val="0000CC"/>
                </a:solidFill>
                <a:latin typeface="+mn-ea"/>
                <a:ea typeface="+mn-ea"/>
              </a:rPr>
              <a:t>http://support.huawei.com/ecommunity/bbs/10154479.html</a:t>
            </a:r>
            <a:endParaRPr lang="en-US" altLang="zh-CN" sz="1400" i="1" u="sng" dirty="0" smtClean="0">
              <a:solidFill>
                <a:srgbClr val="0000CC"/>
              </a:solidFill>
              <a:latin typeface="+mn-ea"/>
              <a:ea typeface="+mn-ea"/>
            </a:endParaRPr>
          </a:p>
          <a:p>
            <a:pPr>
              <a:lnSpc>
                <a:spcPct val="150000"/>
              </a:lnSpc>
            </a:pPr>
            <a:r>
              <a:rPr lang="en-US" altLang="zh-CN" sz="1400" b="1" dirty="0" smtClean="0">
                <a:latin typeface="+mn-ea"/>
                <a:ea typeface="+mn-ea"/>
              </a:rPr>
              <a:t>4</a:t>
            </a:r>
            <a:r>
              <a:rPr lang="zh-CN" altLang="en-US" sz="1400" b="1" dirty="0" smtClean="0">
                <a:latin typeface="+mn-ea"/>
                <a:ea typeface="+mn-ea"/>
              </a:rPr>
              <a:t>、</a:t>
            </a:r>
            <a:r>
              <a:rPr lang="zh-CN" altLang="zh-CN" sz="1400" b="1" dirty="0" smtClean="0">
                <a:latin typeface="+mn-ea"/>
                <a:ea typeface="+mn-ea"/>
              </a:rPr>
              <a:t>学习工具</a:t>
            </a:r>
            <a:r>
              <a:rPr lang="en-US" altLang="zh-CN" sz="1400" b="1" dirty="0" smtClean="0">
                <a:latin typeface="+mn-ea"/>
                <a:ea typeface="+mn-ea"/>
              </a:rPr>
              <a:t> </a:t>
            </a:r>
            <a:r>
              <a:rPr lang="en-US" altLang="zh-CN" sz="1400" b="1" dirty="0" err="1" smtClean="0">
                <a:latin typeface="+mn-ea"/>
                <a:ea typeface="+mn-ea"/>
              </a:rPr>
              <a:t>eNSP</a:t>
            </a:r>
            <a:endParaRPr lang="zh-CN" altLang="zh-CN" sz="1400" dirty="0" smtClean="0">
              <a:latin typeface="+mn-ea"/>
              <a:ea typeface="+mn-ea"/>
            </a:endParaRPr>
          </a:p>
          <a:p>
            <a:pPr lvl="1">
              <a:lnSpc>
                <a:spcPct val="150000"/>
              </a:lnSpc>
            </a:pPr>
            <a:r>
              <a:rPr lang="en-US" altLang="zh-CN" sz="1400" dirty="0" err="1" smtClean="0">
                <a:solidFill>
                  <a:srgbClr val="0000CC"/>
                </a:solidFill>
                <a:latin typeface="+mn-ea"/>
                <a:ea typeface="+mn-ea"/>
              </a:rPr>
              <a:t>eNSP</a:t>
            </a:r>
            <a:r>
              <a:rPr lang="en-US" altLang="zh-CN" sz="1400" dirty="0" smtClean="0">
                <a:solidFill>
                  <a:srgbClr val="0000CC"/>
                </a:solidFill>
                <a:latin typeface="+mn-ea"/>
                <a:ea typeface="+mn-ea"/>
              </a:rPr>
              <a:t> (Enterprise Network Simulation Platform), </a:t>
            </a:r>
            <a:r>
              <a:rPr lang="zh-CN" altLang="zh-CN" sz="1400" dirty="0" smtClean="0">
                <a:latin typeface="+mn-ea"/>
                <a:ea typeface="+mn-ea"/>
              </a:rPr>
              <a:t>是由华为提供的免费的、可扩展的、图形化网络仿真工具平台。主要对企业网路由器、交换机进行硬件模拟，完美呈现真实设备实景，支持大型网络模拟，让大家在没有真实设备的情况下也能够实验测试。</a:t>
            </a:r>
            <a:endParaRPr lang="en-US" altLang="zh-CN" sz="1400" dirty="0" smtClean="0">
              <a:latin typeface="+mn-ea"/>
              <a:ea typeface="+mn-ea"/>
            </a:endParaRPr>
          </a:p>
          <a:p>
            <a:pPr eaLnBrk="1" hangingPunct="1">
              <a:lnSpc>
                <a:spcPct val="150000"/>
              </a:lnSpc>
            </a:pPr>
            <a:r>
              <a:rPr lang="zh-CN" altLang="zh-CN" sz="1400" dirty="0" smtClean="0">
                <a:latin typeface="+mn-ea"/>
              </a:rPr>
              <a:t>另外</a:t>
            </a:r>
            <a:r>
              <a:rPr lang="en-US" altLang="zh-CN" sz="1400" dirty="0" smtClean="0">
                <a:latin typeface="+mn-ea"/>
              </a:rPr>
              <a:t>, </a:t>
            </a:r>
            <a:r>
              <a:rPr lang="zh-CN" altLang="zh-CN" sz="1400" dirty="0" smtClean="0">
                <a:latin typeface="+mn-ea"/>
              </a:rPr>
              <a:t>华为建立了知识分享平台 </a:t>
            </a:r>
            <a:r>
              <a:rPr lang="zh-CN" altLang="en-US" sz="1400" u="sng" dirty="0" smtClean="0">
                <a:solidFill>
                  <a:srgbClr val="0000CC"/>
                </a:solidFill>
                <a:latin typeface="+mn-ea"/>
              </a:rPr>
              <a:t>华为认证论坛</a:t>
            </a:r>
            <a:r>
              <a:rPr lang="zh-CN" altLang="zh-CN" sz="1400" dirty="0" smtClean="0">
                <a:latin typeface="+mn-ea"/>
              </a:rPr>
              <a:t>。您可以在线与华为技术专家交流技术，与其他考生分享考试经验，</a:t>
            </a:r>
            <a:r>
              <a:rPr lang="zh-CN" altLang="en-US" sz="1400" dirty="0" smtClean="0">
                <a:latin typeface="+mn-ea"/>
              </a:rPr>
              <a:t>一起</a:t>
            </a:r>
            <a:r>
              <a:rPr lang="zh-CN" altLang="zh-CN" sz="1400" dirty="0" smtClean="0">
                <a:latin typeface="+mn-ea"/>
              </a:rPr>
              <a:t>学习华为产品技术</a:t>
            </a:r>
            <a:r>
              <a:rPr lang="zh-CN" altLang="en-US" sz="1400" dirty="0" smtClean="0">
                <a:latin typeface="+mn-ea"/>
              </a:rPr>
              <a:t>。</a:t>
            </a:r>
            <a:r>
              <a:rPr lang="zh-CN" altLang="en-US" sz="1400" u="sng" dirty="0" smtClean="0">
                <a:solidFill>
                  <a:srgbClr val="0000CC"/>
                </a:solidFill>
                <a:latin typeface="+mn-ea"/>
              </a:rPr>
              <a:t>（</a:t>
            </a:r>
            <a:r>
              <a:rPr lang="en-US" altLang="zh-CN" sz="1400" u="sng" dirty="0" smtClean="0">
                <a:solidFill>
                  <a:srgbClr val="0000CC"/>
                </a:solidFill>
                <a:latin typeface="+mn-ea"/>
              </a:rPr>
              <a:t> http://support.huawei.com/ecommunity/bbs/list_2247.html </a:t>
            </a:r>
            <a:r>
              <a:rPr lang="zh-CN" altLang="en-US" sz="1400" u="sng" dirty="0" smtClean="0">
                <a:solidFill>
                  <a:srgbClr val="0000CC"/>
                </a:solidFill>
                <a:latin typeface="+mn-ea"/>
              </a:rPr>
              <a:t>）</a:t>
            </a:r>
            <a:endParaRPr lang="zh-CN" altLang="zh-CN" sz="1400" dirty="0" smtClean="0">
              <a:latin typeface="+mn-ea"/>
            </a:endParaRPr>
          </a:p>
        </p:txBody>
      </p:sp>
    </p:spTree>
  </p:cSld>
  <p:clrMapOvr>
    <a:masterClrMapping/>
  </p:clrMapOvr>
  <p:transition advClick="0" advTm="8000">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71" name="Rectangle 7"/>
          <p:cNvSpPr>
            <a:spLocks noGrp="1" noChangeArrowheads="1"/>
          </p:cNvSpPr>
          <p:nvPr>
            <p:ph type="title"/>
          </p:nvPr>
        </p:nvSpPr>
        <p:spPr>
          <a:xfrm>
            <a:off x="1317625" y="339725"/>
            <a:ext cx="7054850" cy="868363"/>
          </a:xfrm>
        </p:spPr>
        <p:txBody>
          <a:bodyPr/>
          <a:lstStyle/>
          <a:p>
            <a:r>
              <a:rPr lang="zh-CN" altLang="en-US"/>
              <a:t>培训目标</a:t>
            </a:r>
            <a:endParaRPr lang="zh-CN" altLang="en-US"/>
          </a:p>
        </p:txBody>
      </p:sp>
      <p:sp>
        <p:nvSpPr>
          <p:cNvPr id="1444872" name="Rectangle 8"/>
          <p:cNvSpPr>
            <a:spLocks noGrp="1" noChangeArrowheads="1"/>
          </p:cNvSpPr>
          <p:nvPr>
            <p:ph idx="1"/>
          </p:nvPr>
        </p:nvSpPr>
        <p:spPr/>
        <p:txBody>
          <a:bodyPr/>
          <a:lstStyle/>
          <a:p>
            <a:pPr>
              <a:lnSpc>
                <a:spcPct val="160000"/>
              </a:lnSpc>
            </a:pPr>
            <a:r>
              <a:rPr lang="zh-CN" altLang="en-US"/>
              <a:t>学完本课程后，您应该能：</a:t>
            </a:r>
            <a:endParaRPr lang="zh-CN" altLang="en-US"/>
          </a:p>
          <a:p>
            <a:pPr lvl="1">
              <a:lnSpc>
                <a:spcPct val="160000"/>
              </a:lnSpc>
            </a:pPr>
            <a:r>
              <a:rPr lang="en-US" altLang="zh-CN"/>
              <a:t>FRR</a:t>
            </a:r>
            <a:r>
              <a:rPr lang="zh-CN" altLang="en-US"/>
              <a:t>的基本概念</a:t>
            </a:r>
            <a:endParaRPr lang="zh-CN" altLang="en-US"/>
          </a:p>
          <a:p>
            <a:pPr lvl="1">
              <a:lnSpc>
                <a:spcPct val="160000"/>
              </a:lnSpc>
            </a:pPr>
            <a:r>
              <a:rPr lang="en-US" altLang="zh-CN"/>
              <a:t>FRR</a:t>
            </a:r>
            <a:r>
              <a:rPr lang="zh-CN" altLang="en-US"/>
              <a:t>的基本原理和应用</a:t>
            </a:r>
            <a:endParaRPr lang="zh-CN" altLang="en-US"/>
          </a:p>
          <a:p>
            <a:pPr lvl="1">
              <a:lnSpc>
                <a:spcPct val="160000"/>
              </a:lnSpc>
            </a:pPr>
            <a:endParaRPr lang="zh-CN" altLang="en-US"/>
          </a:p>
          <a:p>
            <a:pPr lvl="1">
              <a:lnSpc>
                <a:spcPct val="160000"/>
              </a:lnSpc>
              <a:buFont typeface="Wingdings" panose="05000000000000000000" pitchFamily="2" charset="2"/>
              <a:buNone/>
            </a:pPr>
            <a:endParaRPr lang="en-US" altLang="zh-CN"/>
          </a:p>
        </p:txBody>
      </p:sp>
      <p:sp>
        <p:nvSpPr>
          <p:cNvPr id="5" name="灯片编号占位符 3"/>
          <p:cNvSpPr>
            <a:spLocks noGrp="1"/>
          </p:cNvSpPr>
          <p:nvPr>
            <p:ph type="sldNum" sz="quarter" idx="10"/>
          </p:nvPr>
        </p:nvSpPr>
        <p:spPr/>
        <p:txBody>
          <a:bodyPr/>
          <a:lstStyle/>
          <a:p>
            <a:r>
              <a:rPr lang="en-US" altLang="zh-CN"/>
              <a:t>Page</a:t>
            </a:r>
            <a:fld id="{1F10C056-DBD7-47AF-B5B4-A01E5FF24479}" type="slidenum">
              <a:rPr lang="en-US" altLang="zh-CN"/>
            </a:fld>
            <a:endParaRPr lang="en-US" altLang="zh-CN"/>
          </a:p>
        </p:txBody>
      </p:sp>
      <p:pic>
        <p:nvPicPr>
          <p:cNvPr id="1444875" name="Picture 11" descr="目标"/>
          <p:cNvPicPr>
            <a:picLocks noChangeAspect="1" noChangeArrowheads="1"/>
          </p:cNvPicPr>
          <p:nvPr/>
        </p:nvPicPr>
        <p:blipFill>
          <a:blip r:embed="rId1" cstate="print"/>
          <a:srcRect/>
          <a:stretch>
            <a:fillRect/>
          </a:stretch>
        </p:blipFill>
        <p:spPr bwMode="auto">
          <a:xfrm>
            <a:off x="698500" y="465138"/>
            <a:ext cx="622300" cy="6223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a:xfrm>
            <a:off x="1317625" y="358775"/>
            <a:ext cx="7054850" cy="868363"/>
          </a:xfrm>
        </p:spPr>
        <p:txBody>
          <a:bodyPr/>
          <a:lstStyle/>
          <a:p>
            <a:r>
              <a:rPr lang="zh-CN" altLang="en-US"/>
              <a:t>目  录</a:t>
            </a:r>
            <a:endParaRPr lang="zh-CN" altLang="en-US"/>
          </a:p>
        </p:txBody>
      </p:sp>
      <p:sp>
        <p:nvSpPr>
          <p:cNvPr id="1446915" name="Rectangle 3"/>
          <p:cNvSpPr>
            <a:spLocks noGrp="1" noChangeArrowheads="1"/>
          </p:cNvSpPr>
          <p:nvPr>
            <p:ph idx="1"/>
          </p:nvPr>
        </p:nvSpPr>
        <p:spPr>
          <a:xfrm>
            <a:off x="652463" y="1376363"/>
            <a:ext cx="7929562" cy="3343275"/>
          </a:xfrm>
        </p:spPr>
        <p:txBody>
          <a:bodyPr/>
          <a:lstStyle/>
          <a:p>
            <a:pPr marL="419100" indent="-149225">
              <a:buClr>
                <a:schemeClr val="tx1"/>
              </a:buClr>
              <a:buSzTx/>
            </a:pPr>
            <a:r>
              <a:rPr lang="en-US" altLang="zh-CN" b="1"/>
              <a:t>IP FRR</a:t>
            </a:r>
            <a:r>
              <a:rPr lang="zh-CN" altLang="en-US" b="1"/>
              <a:t>技术</a:t>
            </a:r>
            <a:endParaRPr lang="zh-CN" altLang="en-US" b="1"/>
          </a:p>
          <a:p>
            <a:pPr marL="419100" indent="-149225">
              <a:buClr>
                <a:schemeClr val="tx1"/>
              </a:buClr>
              <a:buSzTx/>
            </a:pPr>
            <a:r>
              <a:rPr lang="en-US" altLang="zh-CN">
                <a:solidFill>
                  <a:schemeClr val="folHlink"/>
                </a:solidFill>
              </a:rPr>
              <a:t>MPLS TE FRR</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a:solidFill>
                  <a:schemeClr val="folHlink"/>
                </a:solidFill>
              </a:rPr>
              <a:t>LDP FRR</a:t>
            </a:r>
            <a:r>
              <a:rPr lang="zh-CN" altLang="en-US">
                <a:solidFill>
                  <a:schemeClr val="folHlink"/>
                </a:solidFill>
              </a:rPr>
              <a:t>技术</a:t>
            </a:r>
            <a:endParaRPr lang="zh-CN" altLang="en-US">
              <a:solidFill>
                <a:schemeClr val="folHlink"/>
              </a:solidFill>
            </a:endParaRPr>
          </a:p>
          <a:p>
            <a:pPr marL="419100" indent="-149225">
              <a:buClr>
                <a:schemeClr val="tx1"/>
              </a:buClr>
              <a:buSzTx/>
            </a:pPr>
            <a:r>
              <a:rPr lang="en-US" altLang="zh-CN">
                <a:solidFill>
                  <a:schemeClr val="folHlink"/>
                </a:solidFill>
              </a:rPr>
              <a:t>VPN FRR</a:t>
            </a:r>
            <a:r>
              <a:rPr lang="zh-CN" altLang="en-US">
                <a:solidFill>
                  <a:schemeClr val="folHlink"/>
                </a:solidFill>
              </a:rPr>
              <a:t>技术</a:t>
            </a:r>
            <a:endParaRPr lang="zh-CN" altLang="en-US">
              <a:solidFill>
                <a:schemeClr val="folHlink"/>
              </a:solidFill>
            </a:endParaRPr>
          </a:p>
          <a:p>
            <a:pPr marL="419100" indent="-149225">
              <a:buClr>
                <a:schemeClr val="tx1"/>
              </a:buClr>
              <a:buSzTx/>
            </a:pPr>
            <a:endParaRPr lang="zh-CN" altLang="en-US">
              <a:solidFill>
                <a:schemeClr val="folHlink"/>
              </a:solidFill>
            </a:endParaRPr>
          </a:p>
          <a:p>
            <a:pPr marL="419100" indent="-149225">
              <a:buClr>
                <a:schemeClr val="tx1"/>
              </a:buClr>
              <a:buSzTx/>
            </a:pPr>
            <a:endParaRPr lang="zh-CN" altLang="en-US">
              <a:solidFill>
                <a:schemeClr val="folHlink"/>
              </a:solidFill>
            </a:endParaRPr>
          </a:p>
          <a:p>
            <a:pPr marL="419100" indent="-149225">
              <a:buClr>
                <a:schemeClr val="tx1"/>
              </a:buClr>
              <a:buSzTx/>
            </a:pPr>
            <a:endParaRPr lang="en-US" altLang="zh-CN">
              <a:solidFill>
                <a:schemeClr val="folHlink"/>
              </a:solidFill>
            </a:endParaRPr>
          </a:p>
        </p:txBody>
      </p:sp>
      <p:sp>
        <p:nvSpPr>
          <p:cNvPr id="5" name="灯片编号占位符 3"/>
          <p:cNvSpPr>
            <a:spLocks noGrp="1"/>
          </p:cNvSpPr>
          <p:nvPr>
            <p:ph type="sldNum" sz="quarter" idx="10"/>
          </p:nvPr>
        </p:nvSpPr>
        <p:spPr/>
        <p:txBody>
          <a:bodyPr/>
          <a:lstStyle/>
          <a:p>
            <a:r>
              <a:rPr lang="en-US" altLang="zh-CN"/>
              <a:t>Page</a:t>
            </a:r>
            <a:fld id="{48F03539-AEE5-441A-B1D2-0AC33C0F5A7B}" type="slidenum">
              <a:rPr lang="en-US" altLang="zh-CN"/>
            </a:fld>
            <a:endParaRPr lang="en-US" altLang="zh-CN"/>
          </a:p>
        </p:txBody>
      </p:sp>
      <p:pic>
        <p:nvPicPr>
          <p:cNvPr id="1446931" name="Picture 19" descr="目录 copy"/>
          <p:cNvPicPr>
            <a:picLocks noChangeAspect="1" noChangeArrowheads="1"/>
          </p:cNvPicPr>
          <p:nvPr/>
        </p:nvPicPr>
        <p:blipFill>
          <a:blip r:embed="rId1" cstate="print"/>
          <a:srcRect/>
          <a:stretch>
            <a:fillRect/>
          </a:stretch>
        </p:blipFill>
        <p:spPr bwMode="auto">
          <a:xfrm>
            <a:off x="704850" y="468313"/>
            <a:ext cx="615950" cy="6191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14" name="Rectangle 14"/>
          <p:cNvSpPr>
            <a:spLocks noGrp="1" noChangeArrowheads="1"/>
          </p:cNvSpPr>
          <p:nvPr>
            <p:ph type="title"/>
          </p:nvPr>
        </p:nvSpPr>
        <p:spPr>
          <a:xfrm>
            <a:off x="641350" y="333375"/>
            <a:ext cx="7731125" cy="868363"/>
          </a:xfrm>
        </p:spPr>
        <p:txBody>
          <a:bodyPr/>
          <a:lstStyle/>
          <a:p>
            <a:r>
              <a:rPr lang="en-US" altLang="zh-CN"/>
              <a:t>IP FRR</a:t>
            </a:r>
            <a:r>
              <a:rPr lang="zh-CN" altLang="en-US"/>
              <a:t>技术概述</a:t>
            </a:r>
            <a:endParaRPr lang="zh-CN" altLang="en-US"/>
          </a:p>
        </p:txBody>
      </p:sp>
      <p:sp>
        <p:nvSpPr>
          <p:cNvPr id="1459215" name="Rectangle 15"/>
          <p:cNvSpPr>
            <a:spLocks noGrp="1" noChangeArrowheads="1"/>
          </p:cNvSpPr>
          <p:nvPr>
            <p:ph idx="1"/>
          </p:nvPr>
        </p:nvSpPr>
        <p:spPr/>
        <p:txBody>
          <a:bodyPr/>
          <a:lstStyle/>
          <a:p>
            <a:pPr>
              <a:lnSpc>
                <a:spcPct val="120000"/>
              </a:lnSpc>
            </a:pPr>
            <a:r>
              <a:rPr lang="en-US" altLang="zh-CN" sz="2000" dirty="0"/>
              <a:t>IP</a:t>
            </a:r>
            <a:r>
              <a:rPr lang="zh-CN" altLang="en-US" sz="2000" dirty="0"/>
              <a:t>快速重路由针对被保护接口上的</a:t>
            </a:r>
            <a:r>
              <a:rPr lang="en-US" altLang="zh-CN" sz="2000" dirty="0"/>
              <a:t>IP</a:t>
            </a:r>
            <a:r>
              <a:rPr lang="zh-CN" altLang="en-US" sz="2000" dirty="0"/>
              <a:t>流量实施快速倒换，速度可达</a:t>
            </a:r>
            <a:r>
              <a:rPr lang="en-US" altLang="zh-CN" sz="2000" dirty="0"/>
              <a:t>50ms</a:t>
            </a:r>
            <a:r>
              <a:rPr lang="zh-CN" altLang="en-US" sz="2000" dirty="0"/>
              <a:t>以内。</a:t>
            </a:r>
            <a:endParaRPr lang="zh-CN" altLang="en-US" sz="2000" dirty="0"/>
          </a:p>
          <a:p>
            <a:pPr>
              <a:lnSpc>
                <a:spcPct val="120000"/>
              </a:lnSpc>
            </a:pPr>
            <a:r>
              <a:rPr lang="en-US" altLang="zh-CN" sz="2000" dirty="0"/>
              <a:t>IP FRR</a:t>
            </a:r>
            <a:r>
              <a:rPr lang="zh-CN" altLang="en-US" sz="2000" dirty="0"/>
              <a:t>原理是采用一个接口作为另外一个接口的备份，主路径和备份路径都下发到</a:t>
            </a:r>
            <a:r>
              <a:rPr lang="en-US" altLang="zh-CN" sz="2000" dirty="0"/>
              <a:t>FIB</a:t>
            </a:r>
            <a:r>
              <a:rPr lang="zh-CN" altLang="en-US" sz="2000" dirty="0"/>
              <a:t>转发表项。主路径没有故障时，流量从主路径发送出去。当主用接口失效，或主用接口连接的邻居失效后，本路由器通过硬件技术或其他快速故障检测协议（如</a:t>
            </a:r>
            <a:r>
              <a:rPr lang="en-US" altLang="zh-CN" sz="2000" dirty="0"/>
              <a:t>BFD</a:t>
            </a:r>
            <a:r>
              <a:rPr lang="zh-CN" altLang="en-US" sz="2000" dirty="0"/>
              <a:t>）快速感知，如可通过</a:t>
            </a:r>
            <a:r>
              <a:rPr lang="en-US" altLang="zh-CN" sz="2000" dirty="0"/>
              <a:t>BFD</a:t>
            </a:r>
            <a:r>
              <a:rPr lang="zh-CN" altLang="en-US" sz="2000" dirty="0"/>
              <a:t>联动</a:t>
            </a:r>
            <a:r>
              <a:rPr lang="en-US" altLang="zh-CN" sz="2000" dirty="0"/>
              <a:t>IP FRR</a:t>
            </a:r>
            <a:r>
              <a:rPr lang="zh-CN" altLang="en-US" sz="2000" dirty="0"/>
              <a:t>，在路由收敛之前将通过这个接口转发的流量快速倒换到备份接口上。</a:t>
            </a:r>
            <a:endParaRPr lang="zh-CN" altLang="en-US" sz="2000" dirty="0"/>
          </a:p>
        </p:txBody>
      </p:sp>
      <p:sp>
        <p:nvSpPr>
          <p:cNvPr id="4" name="灯片编号占位符 3"/>
          <p:cNvSpPr>
            <a:spLocks noGrp="1"/>
          </p:cNvSpPr>
          <p:nvPr>
            <p:ph type="sldNum" sz="quarter" idx="10"/>
          </p:nvPr>
        </p:nvSpPr>
        <p:spPr/>
        <p:txBody>
          <a:bodyPr/>
          <a:lstStyle/>
          <a:p>
            <a:r>
              <a:rPr lang="en-US" altLang="zh-CN"/>
              <a:t>Page</a:t>
            </a:r>
            <a:fld id="{4CF5E293-F8AC-4AE4-907D-A18F64BE0211}" type="slidenum">
              <a:rPr lang="en-US" altLang="zh-CN"/>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6" name="Rectangle 2"/>
          <p:cNvSpPr>
            <a:spLocks noGrp="1" noChangeArrowheads="1"/>
          </p:cNvSpPr>
          <p:nvPr>
            <p:ph type="title"/>
          </p:nvPr>
        </p:nvSpPr>
        <p:spPr>
          <a:xfrm>
            <a:off x="641350" y="333375"/>
            <a:ext cx="7731125" cy="868363"/>
          </a:xfrm>
        </p:spPr>
        <p:txBody>
          <a:bodyPr/>
          <a:lstStyle/>
          <a:p>
            <a:r>
              <a:rPr lang="en-US" altLang="zh-CN"/>
              <a:t>IP FRR</a:t>
            </a:r>
            <a:r>
              <a:rPr lang="zh-CN" altLang="en-US"/>
              <a:t>技术的分类与实现</a:t>
            </a:r>
            <a:endParaRPr lang="zh-CN" altLang="en-US"/>
          </a:p>
        </p:txBody>
      </p:sp>
      <p:sp>
        <p:nvSpPr>
          <p:cNvPr id="1649667" name="Rectangle 3"/>
          <p:cNvSpPr>
            <a:spLocks noGrp="1" noChangeArrowheads="1"/>
          </p:cNvSpPr>
          <p:nvPr>
            <p:ph idx="1"/>
          </p:nvPr>
        </p:nvSpPr>
        <p:spPr/>
        <p:txBody>
          <a:bodyPr/>
          <a:lstStyle/>
          <a:p>
            <a:pPr>
              <a:lnSpc>
                <a:spcPct val="120000"/>
              </a:lnSpc>
            </a:pPr>
            <a:r>
              <a:rPr lang="en-US" altLang="zh-CN" sz="2000" dirty="0"/>
              <a:t>IP FRR</a:t>
            </a:r>
            <a:r>
              <a:rPr lang="zh-CN" altLang="en-US" sz="2000" dirty="0"/>
              <a:t>针对</a:t>
            </a:r>
            <a:r>
              <a:rPr lang="en-US" altLang="zh-CN" sz="2000" dirty="0"/>
              <a:t>IP</a:t>
            </a:r>
            <a:r>
              <a:rPr lang="zh-CN" altLang="en-US" sz="2000" dirty="0"/>
              <a:t>网络路由而设计，分为公网</a:t>
            </a:r>
            <a:r>
              <a:rPr lang="en-US" altLang="zh-CN" sz="2000" dirty="0"/>
              <a:t>IP FRR</a:t>
            </a:r>
            <a:r>
              <a:rPr lang="zh-CN" altLang="en-US" sz="2000" dirty="0"/>
              <a:t>和私网</a:t>
            </a:r>
            <a:r>
              <a:rPr lang="en-US" altLang="zh-CN" sz="2000" dirty="0"/>
              <a:t>IP FRR</a:t>
            </a:r>
            <a:r>
              <a:rPr lang="zh-CN" altLang="en-US" sz="2000" dirty="0"/>
              <a:t>：</a:t>
            </a:r>
            <a:endParaRPr lang="zh-CN" altLang="en-US" sz="2000" dirty="0"/>
          </a:p>
          <a:p>
            <a:pPr>
              <a:lnSpc>
                <a:spcPct val="120000"/>
              </a:lnSpc>
            </a:pPr>
            <a:r>
              <a:rPr lang="zh-CN" altLang="en-US" sz="2000" dirty="0"/>
              <a:t>公网</a:t>
            </a:r>
            <a:r>
              <a:rPr lang="en-US" altLang="zh-CN" sz="2000" dirty="0"/>
              <a:t>IP FRR</a:t>
            </a:r>
            <a:r>
              <a:rPr lang="zh-CN" altLang="en-US" sz="2000" dirty="0"/>
              <a:t>：用于保护公网路由器。</a:t>
            </a:r>
            <a:endParaRPr lang="zh-CN" altLang="en-US" sz="2000" dirty="0"/>
          </a:p>
          <a:p>
            <a:pPr>
              <a:lnSpc>
                <a:spcPct val="120000"/>
              </a:lnSpc>
            </a:pPr>
            <a:r>
              <a:rPr lang="zh-CN" altLang="en-US" sz="2000" dirty="0"/>
              <a:t>私网</a:t>
            </a:r>
            <a:r>
              <a:rPr lang="en-US" altLang="zh-CN" sz="2000" dirty="0"/>
              <a:t>IP FRR</a:t>
            </a:r>
            <a:r>
              <a:rPr lang="zh-CN" altLang="en-US" sz="2000" dirty="0"/>
              <a:t>：用于保护</a:t>
            </a:r>
            <a:r>
              <a:rPr lang="en-US" altLang="zh-CN" sz="2000" dirty="0"/>
              <a:t>CE</a:t>
            </a:r>
            <a:r>
              <a:rPr lang="zh-CN" altLang="en-US" sz="2000" dirty="0"/>
              <a:t>路由器。</a:t>
            </a:r>
            <a:endParaRPr lang="zh-CN" altLang="en-US" sz="2000" dirty="0"/>
          </a:p>
          <a:p>
            <a:pPr>
              <a:lnSpc>
                <a:spcPct val="120000"/>
              </a:lnSpc>
            </a:pPr>
            <a:r>
              <a:rPr lang="en-US" altLang="zh-CN" sz="2000" dirty="0"/>
              <a:t>IP FRR</a:t>
            </a:r>
            <a:r>
              <a:rPr lang="zh-CN" altLang="en-US" sz="2000" dirty="0"/>
              <a:t>的主要实现手段如下：</a:t>
            </a:r>
            <a:endParaRPr lang="zh-CN" altLang="en-US" sz="2000" dirty="0"/>
          </a:p>
          <a:p>
            <a:pPr>
              <a:lnSpc>
                <a:spcPct val="120000"/>
              </a:lnSpc>
            </a:pPr>
            <a:r>
              <a:rPr lang="zh-CN" altLang="en-US" sz="2000" dirty="0"/>
              <a:t>在主链路可用时，通过</a:t>
            </a:r>
            <a:r>
              <a:rPr lang="en-US" altLang="zh-CN" sz="2000" dirty="0"/>
              <a:t>Route-Policy</a:t>
            </a:r>
            <a:r>
              <a:rPr lang="zh-CN" altLang="en-US" sz="2000" dirty="0"/>
              <a:t>设置</a:t>
            </a:r>
            <a:r>
              <a:rPr lang="en-US" altLang="zh-CN" sz="2000" dirty="0"/>
              <a:t>IP FRR</a:t>
            </a:r>
            <a:r>
              <a:rPr lang="zh-CN" altLang="en-US" sz="2000" dirty="0"/>
              <a:t>策略，把备份路由的转发信息同时提供给转发引擎。</a:t>
            </a:r>
            <a:endParaRPr lang="zh-CN" altLang="en-US" sz="2000" dirty="0"/>
          </a:p>
          <a:p>
            <a:pPr>
              <a:lnSpc>
                <a:spcPct val="120000"/>
              </a:lnSpc>
            </a:pPr>
            <a:r>
              <a:rPr lang="zh-CN" altLang="en-US" sz="2000" dirty="0"/>
              <a:t>当转发引擎感知到主链路不可用时，能够在控制平面路由收敛前直接使用备份路径转发信息。</a:t>
            </a:r>
            <a:endParaRPr lang="zh-CN" altLang="en-US" sz="2000" dirty="0"/>
          </a:p>
        </p:txBody>
      </p:sp>
      <p:sp>
        <p:nvSpPr>
          <p:cNvPr id="4" name="灯片编号占位符 3"/>
          <p:cNvSpPr>
            <a:spLocks noGrp="1"/>
          </p:cNvSpPr>
          <p:nvPr>
            <p:ph type="sldNum" sz="quarter" idx="10"/>
          </p:nvPr>
        </p:nvSpPr>
        <p:spPr/>
        <p:txBody>
          <a:bodyPr/>
          <a:lstStyle/>
          <a:p>
            <a:r>
              <a:rPr lang="en-US" altLang="zh-CN"/>
              <a:t>Page</a:t>
            </a:r>
            <a:fld id="{B3F875CB-C45A-49BA-8A75-4AB982D2ED32}" type="slidenum">
              <a:rPr lang="en-US" altLang="zh-CN"/>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a:xfrm>
            <a:off x="641350" y="333375"/>
            <a:ext cx="7731125" cy="868363"/>
          </a:xfrm>
        </p:spPr>
        <p:txBody>
          <a:bodyPr/>
          <a:lstStyle/>
          <a:p>
            <a:r>
              <a:rPr lang="en-US" altLang="zh-CN"/>
              <a:t>IP FRR</a:t>
            </a:r>
            <a:r>
              <a:rPr lang="zh-CN" altLang="en-US"/>
              <a:t>技术的保护倒换过程</a:t>
            </a:r>
            <a:endParaRPr lang="zh-CN" altLang="en-US"/>
          </a:p>
        </p:txBody>
      </p:sp>
      <p:sp>
        <p:nvSpPr>
          <p:cNvPr id="1651715" name="Rectangle 3"/>
          <p:cNvSpPr>
            <a:spLocks noGrp="1" noChangeArrowheads="1"/>
          </p:cNvSpPr>
          <p:nvPr>
            <p:ph idx="1"/>
          </p:nvPr>
        </p:nvSpPr>
        <p:spPr/>
        <p:txBody>
          <a:bodyPr/>
          <a:lstStyle/>
          <a:p>
            <a:pPr>
              <a:lnSpc>
                <a:spcPct val="120000"/>
              </a:lnSpc>
            </a:pPr>
            <a:r>
              <a:rPr lang="zh-CN" altLang="en-US" sz="2000" dirty="0"/>
              <a:t>以下图为例介绍</a:t>
            </a:r>
            <a:r>
              <a:rPr lang="en-US" altLang="zh-CN" sz="2000" dirty="0"/>
              <a:t>IP FRR</a:t>
            </a:r>
            <a:r>
              <a:rPr lang="zh-CN" altLang="en-US" sz="2000" dirty="0"/>
              <a:t>的保护倒换过程：</a:t>
            </a:r>
            <a:endParaRPr lang="zh-CN" altLang="en-US" sz="2000" dirty="0"/>
          </a:p>
        </p:txBody>
      </p:sp>
      <p:sp>
        <p:nvSpPr>
          <p:cNvPr id="5" name="灯片编号占位符 3"/>
          <p:cNvSpPr>
            <a:spLocks noGrp="1"/>
          </p:cNvSpPr>
          <p:nvPr>
            <p:ph type="sldNum" sz="quarter" idx="10"/>
          </p:nvPr>
        </p:nvSpPr>
        <p:spPr/>
        <p:txBody>
          <a:bodyPr/>
          <a:lstStyle/>
          <a:p>
            <a:r>
              <a:rPr lang="en-US" altLang="zh-CN"/>
              <a:t>Page</a:t>
            </a:r>
            <a:fld id="{755F400B-824A-4E05-8791-56E9BDC3E5C0}" type="slidenum">
              <a:rPr lang="en-US" altLang="zh-CN"/>
            </a:fld>
            <a:endParaRPr lang="en-US" altLang="zh-CN"/>
          </a:p>
        </p:txBody>
      </p:sp>
      <p:pic>
        <p:nvPicPr>
          <p:cNvPr id="1651716" name="Picture 4"/>
          <p:cNvPicPr>
            <a:picLocks noChangeAspect="1" noChangeArrowheads="1"/>
          </p:cNvPicPr>
          <p:nvPr/>
        </p:nvPicPr>
        <p:blipFill>
          <a:blip r:embed="rId1" cstate="print"/>
          <a:srcRect/>
          <a:stretch>
            <a:fillRect/>
          </a:stretch>
        </p:blipFill>
        <p:spPr bwMode="auto">
          <a:xfrm>
            <a:off x="1746250" y="2836863"/>
            <a:ext cx="4791075" cy="22193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a:xfrm>
            <a:off x="641350" y="333375"/>
            <a:ext cx="7731125" cy="868363"/>
          </a:xfrm>
        </p:spPr>
        <p:txBody>
          <a:bodyPr/>
          <a:lstStyle/>
          <a:p>
            <a:r>
              <a:rPr lang="en-US" altLang="zh-CN"/>
              <a:t>IP FRR</a:t>
            </a:r>
            <a:r>
              <a:rPr lang="zh-CN" altLang="en-US"/>
              <a:t>技术的保护倒换过程</a:t>
            </a:r>
            <a:endParaRPr lang="zh-CN" altLang="en-US"/>
          </a:p>
        </p:txBody>
      </p:sp>
      <p:sp>
        <p:nvSpPr>
          <p:cNvPr id="1653763" name="Rectangle 3"/>
          <p:cNvSpPr>
            <a:spLocks noGrp="1" noChangeArrowheads="1"/>
          </p:cNvSpPr>
          <p:nvPr>
            <p:ph idx="1"/>
          </p:nvPr>
        </p:nvSpPr>
        <p:spPr/>
        <p:txBody>
          <a:bodyPr/>
          <a:lstStyle/>
          <a:p>
            <a:pPr>
              <a:lnSpc>
                <a:spcPct val="120000"/>
              </a:lnSpc>
            </a:pPr>
            <a:r>
              <a:rPr lang="zh-CN" altLang="en-US" sz="2000" dirty="0" smtClean="0"/>
              <a:t>以上图</a:t>
            </a:r>
            <a:r>
              <a:rPr lang="zh-CN" altLang="en-US" sz="2000" dirty="0"/>
              <a:t>为例介绍</a:t>
            </a:r>
            <a:r>
              <a:rPr lang="en-US" altLang="zh-CN" sz="2000" dirty="0"/>
              <a:t>IP FRR</a:t>
            </a:r>
            <a:r>
              <a:rPr lang="zh-CN" altLang="en-US" sz="2000" dirty="0"/>
              <a:t>的保护倒换过程：</a:t>
            </a:r>
            <a:endParaRPr lang="zh-CN" altLang="en-US" sz="2000" dirty="0"/>
          </a:p>
          <a:p>
            <a:pPr>
              <a:lnSpc>
                <a:spcPct val="120000"/>
              </a:lnSpc>
            </a:pPr>
            <a:r>
              <a:rPr lang="en-US" altLang="zh-CN" sz="2000" dirty="0"/>
              <a:t>IP FRR</a:t>
            </a:r>
            <a:r>
              <a:rPr lang="zh-CN" altLang="en-US" sz="2000" dirty="0"/>
              <a:t>技术涉及到主链路、次优链路、备份链路三种链路。主链路指路由最优链路，在网络稳定、路由收敛的情况下，业务量从该链路转发。次优链路指路由</a:t>
            </a:r>
            <a:r>
              <a:rPr lang="en-US" altLang="zh-CN" sz="2000" dirty="0"/>
              <a:t>cost</a:t>
            </a:r>
            <a:r>
              <a:rPr lang="zh-CN" altLang="en-US" sz="2000" dirty="0"/>
              <a:t>值比主链路大的链路，主链路失效时，路由会收敛到该链路。备份链路指备份下一跳指定的链路。这三种链路</a:t>
            </a:r>
            <a:r>
              <a:rPr lang="zh-CN" altLang="en-US" sz="2000" dirty="0" smtClean="0"/>
              <a:t>的</a:t>
            </a:r>
            <a:r>
              <a:rPr lang="zh-CN" altLang="en-US" sz="2000" dirty="0"/>
              <a:t>代价</a:t>
            </a:r>
            <a:r>
              <a:rPr lang="zh-CN" altLang="en-US" sz="2000" dirty="0" smtClean="0"/>
              <a:t>是</a:t>
            </a:r>
            <a:r>
              <a:rPr lang="zh-CN" altLang="en-US" sz="2000" dirty="0"/>
              <a:t>不等值的。</a:t>
            </a:r>
            <a:endParaRPr lang="zh-CN" altLang="en-US" sz="2000" dirty="0"/>
          </a:p>
          <a:p>
            <a:pPr>
              <a:lnSpc>
                <a:spcPct val="120000"/>
              </a:lnSpc>
            </a:pPr>
            <a:r>
              <a:rPr lang="zh-CN" altLang="en-US" sz="2000" dirty="0"/>
              <a:t>正常情况，以主链路为出接口的最优路由被选中。当主链路故障后，路由重新收敛，路由表会选中以次优链路为出接口的次优路由。在路由收敛前，通过备份下一跳将流量切换至备份下一跳指定的链路，在路由收敛后，按照路由选择新的链路转发，接口备份使命结束。可见，备份下一跳的作用是填补了路由收敛的时间间隙，通过将流量快速切换到备份下一跳的备份链路，保证业务不中断。 </a:t>
            </a:r>
            <a:endParaRPr lang="zh-CN" altLang="en-US" sz="2000" dirty="0"/>
          </a:p>
          <a:p>
            <a:pPr>
              <a:lnSpc>
                <a:spcPct val="120000"/>
              </a:lnSpc>
            </a:pPr>
            <a:endParaRPr lang="zh-CN" altLang="en-US" sz="2000" dirty="0"/>
          </a:p>
          <a:p>
            <a:pPr>
              <a:lnSpc>
                <a:spcPct val="120000"/>
              </a:lnSpc>
            </a:pPr>
            <a:endParaRPr lang="en-US" altLang="zh-CN" sz="2000" dirty="0"/>
          </a:p>
        </p:txBody>
      </p:sp>
      <p:sp>
        <p:nvSpPr>
          <p:cNvPr id="4" name="灯片编号占位符 3"/>
          <p:cNvSpPr>
            <a:spLocks noGrp="1"/>
          </p:cNvSpPr>
          <p:nvPr>
            <p:ph type="sldNum" sz="quarter" idx="10"/>
          </p:nvPr>
        </p:nvSpPr>
        <p:spPr/>
        <p:txBody>
          <a:bodyPr/>
          <a:lstStyle/>
          <a:p>
            <a:r>
              <a:rPr lang="en-US" altLang="zh-CN"/>
              <a:t>Page</a:t>
            </a:r>
            <a:fld id="{F993A0DA-8D73-4550-BBA5-CB2BF6414FC5}" type="slidenum">
              <a:rPr lang="en-US" altLang="zh-CN"/>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中文胶片模板">
  <a:themeElements>
    <a:clrScheme name="中文胶片模板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fontScheme name="中文胶片模板">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中文胶片模板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中文胶片模板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中文胶片模板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中文胶片模板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中文胶片模板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99660A"/>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1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1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1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中文胶片模板">
  <a:themeElements>
    <a:clrScheme name="中文胶片模板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fontScheme name="中文胶片模板">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中文胶片模板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中文胶片模板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中文胶片模板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中文胶片模板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中文胶片模板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99660A"/>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1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1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1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中文胶片模板</Template>
  <TotalTime>0</TotalTime>
  <Words>6286</Words>
  <Application>WPS 演示</Application>
  <PresentationFormat>全屏显示(4:3)</PresentationFormat>
  <Paragraphs>287</Paragraphs>
  <Slides>34</Slides>
  <Notes>33</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34</vt:i4>
      </vt:variant>
    </vt:vector>
  </HeadingPairs>
  <TitlesOfParts>
    <vt:vector size="51" baseType="lpstr">
      <vt:lpstr>Arial</vt:lpstr>
      <vt:lpstr>宋体</vt:lpstr>
      <vt:lpstr>Wingdings</vt:lpstr>
      <vt:lpstr>华文细黑</vt:lpstr>
      <vt:lpstr>FrutigerNext LT Medium</vt:lpstr>
      <vt:lpstr>MS PGothic</vt:lpstr>
      <vt:lpstr>FrutigerNext LT Regular</vt:lpstr>
      <vt:lpstr>FrutigerNext LT Bold</vt:lpstr>
      <vt:lpstr>Segoe Print</vt:lpstr>
      <vt:lpstr>黑体</vt:lpstr>
      <vt:lpstr>Calibri</vt:lpstr>
      <vt:lpstr>微软雅黑</vt:lpstr>
      <vt:lpstr>Arial Unicode MS</vt:lpstr>
      <vt:lpstr>中文胶片模板</vt:lpstr>
      <vt:lpstr>1_自定义设计方案</vt:lpstr>
      <vt:lpstr>1_中文胶片模板</vt:lpstr>
      <vt:lpstr>2_自定义设计方案</vt:lpstr>
      <vt:lpstr>FRR技术</vt:lpstr>
      <vt:lpstr>PowerPoint 演示文稿</vt:lpstr>
      <vt:lpstr>前  言</vt:lpstr>
      <vt:lpstr>培训目标</vt:lpstr>
      <vt:lpstr>目  录</vt:lpstr>
      <vt:lpstr>IP FRR技术概述</vt:lpstr>
      <vt:lpstr>IP FRR技术的分类与实现</vt:lpstr>
      <vt:lpstr>IP FRR技术的保护倒换过程</vt:lpstr>
      <vt:lpstr>IP FRR技术的保护倒换过程</vt:lpstr>
      <vt:lpstr>目  录</vt:lpstr>
      <vt:lpstr>MPLS TE FRR技术概述</vt:lpstr>
      <vt:lpstr>MPLS TE FRR基本概念</vt:lpstr>
      <vt:lpstr>MPLS TE FRR基本概念（续）</vt:lpstr>
      <vt:lpstr>MPLS TE FRR基本概念（续）</vt:lpstr>
      <vt:lpstr>MPLS TE FRR技术的保护倒换过程</vt:lpstr>
      <vt:lpstr>MPLS TE FRR技术的保护倒换过程（续）</vt:lpstr>
      <vt:lpstr>MPLS TE FRR技术的保护倒换过程（续）</vt:lpstr>
      <vt:lpstr> MPLS TE FRR保护的优先顺序 </vt:lpstr>
      <vt:lpstr> MPLS TE FRR的部署原则 </vt:lpstr>
      <vt:lpstr>目  录</vt:lpstr>
      <vt:lpstr>LDP FRR技术特点</vt:lpstr>
      <vt:lpstr>LDP FRR技术对LDP的要求</vt:lpstr>
      <vt:lpstr>LDP FRR技术实现原理</vt:lpstr>
      <vt:lpstr>LDP FRR技术实现原理</vt:lpstr>
      <vt:lpstr>LDP FRR技术实现原理（续）</vt:lpstr>
      <vt:lpstr>目  录</vt:lpstr>
      <vt:lpstr>VPN FRR技术概述</vt:lpstr>
      <vt:lpstr>VPN FRR技术特点</vt:lpstr>
      <vt:lpstr>VPN FRR技术实现原理</vt:lpstr>
      <vt:lpstr>VPN FRR技术实现原理（续）</vt:lpstr>
      <vt:lpstr>VPN FRR技术实现原理（续）</vt:lpstr>
      <vt:lpstr>总  结</vt:lpstr>
      <vt:lpstr>华为职业认证通过者权益</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g69273</dc:creator>
  <cp:lastModifiedBy>Administrator</cp:lastModifiedBy>
  <cp:revision>58</cp:revision>
  <dcterms:created xsi:type="dcterms:W3CDTF">2010-03-15T03:11:00Z</dcterms:created>
  <dcterms:modified xsi:type="dcterms:W3CDTF">2021-01-11T01:46:08Z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(4)i5Zn6BETvR2ss0a65nNCNVvf3d3W8CDfwa2llSwJKUw39Bx4cWjysedPr39XFvKiZgwNeW/V_x000d_
qSrz3lWGffMt7+tzHxT9vTA4Gw6A3UuumoXQNMZZHPFP9DtiGNfbrPcGRpJlcPojzFNGlN1f_x000d_
6Xh+c03fdm6VquddbjS82/mZIZgKmOD/++RIaNyRoSxmHsc5H9tdOaj7g5PdD3aHcpdX4rYL_x000d_
YWB2q/2RKXlbpPiGFT</vt:lpwstr>
  </property>
  <property fmtid="{D5CDD505-2E9C-101B-9397-08002B2CF9AE}" pid="3" name="_ms_pID_7253431">
    <vt:lpwstr>q5FAqrpLYQP2J/33a+mQlnY58x/80Tt08OdRohQAICQBn7oHnhC9Jw_x000d_
rD2Ua9ieZED6shAYVJndkkgbRGkbLYY1AXpvmaIEOmWsxdtW8ZEOxP6tDKHIBpnCiozNMSBh_x000d_
DTuvW2IgrEUZc3qeP/hyWU3oYFz4g/5lJjthnT6qkbum3ixfx+5JpZjaUosfHIsDAbpMRgq5_x000d_
nyDucpmoMhTKB3kPOo4237JAuCGt5GWSzFPj</vt:lpwstr>
  </property>
  <property fmtid="{D5CDD505-2E9C-101B-9397-08002B2CF9AE}" pid="4" name="_ms_pID_7253432">
    <vt:lpwstr>PppIQ3ksu4nL7vbIB6RLbqfUvHQyRg/Flnx2_x000d_
AFnXEd7QDMYy5xDUCL+pEbg3z0eriCsqeDTT4nA/bIrqG47nSz9K9PEyeJ7Bwf74OI+ZyX9n_x000d_
FOWfW8+spumGxLBE0j9TFBiC6waby4Bhoy06Vebpv0DNHu5y6RDzafZRb0y0f9BRJaFCY34Q_x000d_
pL9+CWToMK+nZtFHBdF972BdG7sciT5ARIga4nCiDgCuWGAxi7fyYK</vt:lpwstr>
  </property>
  <property fmtid="{D5CDD505-2E9C-101B-9397-08002B2CF9AE}" pid="5" name="_ms_pID_7253433">
    <vt:lpwstr>VBlLi9kgIAZABUZSIb_x000d_
J3pYAk5PnDp6j40iW7ZgViD2v3NuwnlHYRFSVBqJMP6eqGNxGXyWZ4KkWrz3QiEfuy0tEg==</vt:lpwstr>
  </property>
  <property fmtid="{D5CDD505-2E9C-101B-9397-08002B2CF9AE}" pid="6" name="sflag">
    <vt:lpwstr>1364283930</vt:lpwstr>
  </property>
  <property fmtid="{D5CDD505-2E9C-101B-9397-08002B2CF9AE}" pid="7" name="KSOProductBuildVer">
    <vt:lpwstr>2052-11.1.0.10228</vt:lpwstr>
  </property>
</Properties>
</file>