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>
  <p:sldMasterIdLst>
    <p:sldMasterId id="2147483648" r:id="rId1"/>
    <p:sldMasterId id="2147483661" r:id="rId3"/>
    <p:sldMasterId id="2147483673" r:id="rId4"/>
  </p:sldMasterIdLst>
  <p:notesMasterIdLst>
    <p:notesMasterId r:id="rId6"/>
  </p:notesMasterIdLst>
  <p:handoutMasterIdLst>
    <p:handoutMasterId r:id="rId25"/>
  </p:handoutMasterIdLst>
  <p:sldIdLst>
    <p:sldId id="747" r:id="rId5"/>
    <p:sldId id="908" r:id="rId7"/>
    <p:sldId id="818" r:id="rId8"/>
    <p:sldId id="824" r:id="rId9"/>
    <p:sldId id="826" r:id="rId10"/>
    <p:sldId id="834" r:id="rId11"/>
    <p:sldId id="895" r:id="rId12"/>
    <p:sldId id="886" r:id="rId13"/>
    <p:sldId id="887" r:id="rId14"/>
    <p:sldId id="888" r:id="rId15"/>
    <p:sldId id="896" r:id="rId16"/>
    <p:sldId id="889" r:id="rId17"/>
    <p:sldId id="892" r:id="rId18"/>
    <p:sldId id="893" r:id="rId19"/>
    <p:sldId id="894" r:id="rId20"/>
    <p:sldId id="832" r:id="rId21"/>
    <p:sldId id="898" r:id="rId22"/>
    <p:sldId id="900" r:id="rId23"/>
    <p:sldId id="899" r:id="rId24"/>
  </p:sldIdLst>
  <p:sldSz cx="9144000" cy="6858000" type="screen4x3"/>
  <p:notesSz cx="7099300" cy="10234295"/>
  <p:defaultTextStyle>
    <a:defPPr>
      <a:defRPr lang="zh-CN"/>
    </a:defPPr>
    <a:lvl1pPr algn="l" rtl="0" fontAlgn="t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1pPr>
    <a:lvl2pPr marL="457200" algn="l" rtl="0" fontAlgn="t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2pPr>
    <a:lvl3pPr marL="914400" algn="l" rtl="0" fontAlgn="t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3pPr>
    <a:lvl4pPr marL="1371600" algn="l" rtl="0" fontAlgn="t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4pPr>
    <a:lvl5pPr marL="1828800" algn="l" rtl="0" fontAlgn="t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hoop" initials="" lastIdx="1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chemeClr val="tx1"/>
    </p:penClr>
    <p:extLst>
      <p:ext uri="{2FDB2607-1784-4EEB-B798-7EB5836EED8A}">
        <p14:showMediaCtrls xmlns:p14="http://schemas.microsoft.com/office/powerpoint/2010/main" val="1"/>
      </p:ext>
    </p:extLst>
  </p:showPr>
  <p:clrMru>
    <a:srgbClr val="777777"/>
    <a:srgbClr val="FFC5B7"/>
    <a:srgbClr val="8EC6E2"/>
    <a:srgbClr val="AED6EA"/>
    <a:srgbClr val="52A7D2"/>
    <a:srgbClr val="800000"/>
    <a:srgbClr val="006699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721" autoAdjust="0"/>
    <p:restoredTop sz="94479" autoAdjust="0"/>
  </p:normalViewPr>
  <p:slideViewPr>
    <p:cSldViewPr snapToGrid="0">
      <p:cViewPr varScale="1">
        <p:scale>
          <a:sx n="81" d="100"/>
          <a:sy n="81" d="100"/>
        </p:scale>
        <p:origin x="-1500" y="-84"/>
      </p:cViewPr>
      <p:guideLst>
        <p:guide orient="horz" pos="651"/>
        <p:guide pos="45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4" d="100"/>
          <a:sy n="74" d="100"/>
        </p:scale>
        <p:origin x="-3330" y="-96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9" Type="http://schemas.openxmlformats.org/officeDocument/2006/relationships/commentAuthors" Target="commentAuthors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handoutMaster" Target="handoutMasters/handoutMaster1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791" tIns="48396" rIns="96791" bIns="48396" numCol="1" anchor="t" anchorCtr="0" compatLnSpc="1"/>
          <a:lstStyle>
            <a:lvl1pPr defTabSz="968375" fontAlgn="base">
              <a:defRPr sz="1300"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5120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791" tIns="48396" rIns="96791" bIns="48396" numCol="1" anchor="t" anchorCtr="0" compatLnSpc="1"/>
          <a:lstStyle>
            <a:lvl1pPr algn="r" defTabSz="968375" fontAlgn="base">
              <a:defRPr sz="1300"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5120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791" tIns="48396" rIns="96791" bIns="48396" numCol="1" anchor="b" anchorCtr="0" compatLnSpc="1"/>
          <a:lstStyle>
            <a:lvl1pPr defTabSz="968375" fontAlgn="base">
              <a:defRPr sz="1300"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5120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791" tIns="48396" rIns="96791" bIns="48396" numCol="1" anchor="b" anchorCtr="0" compatLnSpc="1"/>
          <a:lstStyle>
            <a:lvl1pPr algn="r" defTabSz="968375" fontAlgn="base">
              <a:defRPr sz="1300">
                <a:ea typeface="宋体" panose="02010600030101010101" pitchFamily="2" charset="-122"/>
              </a:defRPr>
            </a:lvl1pPr>
          </a:lstStyle>
          <a:p>
            <a:fld id="{C7BD6CE2-AD0B-4880-B9BC-5A07AA8AAEC8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4800" y="10476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144800" y="4644000"/>
            <a:ext cx="45720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791" tIns="48396" rIns="96791" bIns="48396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lnSpc>
        <a:spcPct val="125000"/>
      </a:lnSpc>
      <a:spcBef>
        <a:spcPct val="0"/>
      </a:spcBef>
      <a:spcAft>
        <a:spcPts val="300"/>
      </a:spcAft>
      <a:buSzPct val="70000"/>
      <a:buFont typeface="Wingdings" panose="05000000000000000000" pitchFamily="2" charset="2"/>
      <a:defRPr sz="1200" kern="1200">
        <a:solidFill>
          <a:schemeClr val="tx1"/>
        </a:solidFill>
        <a:latin typeface="FrutigerNext LT Regular" pitchFamily="34" charset="0"/>
        <a:ea typeface="华文细黑" panose="02010600040101010101" pitchFamily="2" charset="-122"/>
        <a:cs typeface="+mn-cs"/>
      </a:defRPr>
    </a:lvl1pPr>
    <a:lvl2pPr marL="542925" indent="-180975" algn="l" rtl="0" fontAlgn="base">
      <a:lnSpc>
        <a:spcPct val="125000"/>
      </a:lnSpc>
      <a:spcBef>
        <a:spcPct val="0"/>
      </a:spcBef>
      <a:spcAft>
        <a:spcPts val="300"/>
      </a:spcAft>
      <a:buSzPct val="50000"/>
      <a:buFont typeface="Wingdings" panose="05000000000000000000" pitchFamily="2" charset="2"/>
      <a:buChar char="l"/>
      <a:defRPr sz="1100" kern="1200">
        <a:solidFill>
          <a:schemeClr val="tx1"/>
        </a:solidFill>
        <a:latin typeface="FrutigerNext LT Regular" pitchFamily="34" charset="0"/>
        <a:ea typeface="华文细黑" panose="02010600040101010101" pitchFamily="2" charset="-122"/>
        <a:cs typeface="+mn-cs"/>
      </a:defRPr>
    </a:lvl2pPr>
    <a:lvl3pPr marL="990600" indent="-180975" algn="l" rtl="0" fontAlgn="base">
      <a:lnSpc>
        <a:spcPct val="125000"/>
      </a:lnSpc>
      <a:spcBef>
        <a:spcPct val="0"/>
      </a:spcBef>
      <a:spcAft>
        <a:spcPts val="300"/>
      </a:spcAft>
      <a:buSzPct val="50000"/>
      <a:buFont typeface="Wingdings" panose="05000000000000000000" pitchFamily="2" charset="2"/>
      <a:buChar char="n"/>
      <a:defRPr sz="1100" kern="1200">
        <a:solidFill>
          <a:schemeClr val="tx1"/>
        </a:solidFill>
        <a:latin typeface="FrutigerNext LT Regular" pitchFamily="34" charset="0"/>
        <a:ea typeface="华文细黑" panose="02010600040101010101" pitchFamily="2" charset="-122"/>
        <a:cs typeface="+mn-cs"/>
      </a:defRPr>
    </a:lvl3pPr>
    <a:lvl4pPr marL="1371600" algn="l" rtl="0" fontAlgn="base">
      <a:lnSpc>
        <a:spcPct val="125000"/>
      </a:lnSpc>
      <a:spcBef>
        <a:spcPct val="30000"/>
      </a:spcBef>
      <a:spcAft>
        <a:spcPts val="300"/>
      </a:spcAft>
      <a:buChar char="•"/>
      <a:defRPr sz="1100" kern="1200">
        <a:solidFill>
          <a:schemeClr val="tx1"/>
        </a:solidFill>
        <a:latin typeface="FrutigerNext LT Regular" pitchFamily="34" charset="0"/>
        <a:ea typeface="华文细黑" panose="02010600040101010101" pitchFamily="2" charset="-122"/>
        <a:cs typeface="+mn-cs"/>
      </a:defRPr>
    </a:lvl4pPr>
    <a:lvl5pPr marL="1828800" algn="l" rtl="0" fontAlgn="base">
      <a:lnSpc>
        <a:spcPct val="125000"/>
      </a:lnSpc>
      <a:spcBef>
        <a:spcPct val="30000"/>
      </a:spcBef>
      <a:spcAft>
        <a:spcPts val="300"/>
      </a:spcAft>
      <a:defRPr sz="1100" kern="1200">
        <a:solidFill>
          <a:schemeClr val="tx1"/>
        </a:solidFill>
        <a:latin typeface="FrutigerNext LT Regular" pitchFamily="34" charset="0"/>
        <a:ea typeface="华文细黑" panose="0201060004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</p:txBody>
      </p:sp>
      <p:sp>
        <p:nvSpPr>
          <p:cNvPr id="5" name="幻灯片图像占位符 4"/>
          <p:cNvSpPr>
            <a:spLocks noGrp="1" noRot="1" noChangeAspect="1"/>
          </p:cNvSpPr>
          <p:nvPr>
            <p:ph type="sldImg"/>
          </p:nvPr>
        </p:nvSpPr>
        <p:spPr>
          <a:xfrm>
            <a:off x="1144588" y="1047750"/>
            <a:ext cx="4572000" cy="3429000"/>
          </a:xfr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4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</p:txBody>
      </p:sp>
      <p:sp>
        <p:nvSpPr>
          <p:cNvPr id="5" name="幻灯片图像占位符 4"/>
          <p:cNvSpPr>
            <a:spLocks noGrp="1" noRot="1" noChangeAspect="1"/>
          </p:cNvSpPr>
          <p:nvPr>
            <p:ph type="sldImg"/>
          </p:nvPr>
        </p:nvSpPr>
        <p:spPr>
          <a:xfrm>
            <a:off x="1144588" y="1047750"/>
            <a:ext cx="4572000" cy="3429000"/>
          </a:xfr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5" name="幻灯片图像占位符 4"/>
          <p:cNvSpPr>
            <a:spLocks noGrp="1" noRot="1" noChangeAspect="1"/>
          </p:cNvSpPr>
          <p:nvPr>
            <p:ph type="sldImg"/>
          </p:nvPr>
        </p:nvSpPr>
        <p:spPr>
          <a:xfrm>
            <a:off x="1144588" y="1047750"/>
            <a:ext cx="4572000" cy="3429000"/>
          </a:xfr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2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3"/>
            <a:endParaRPr lang="en-US" altLang="zh-CN"/>
          </a:p>
        </p:txBody>
      </p:sp>
      <p:sp>
        <p:nvSpPr>
          <p:cNvPr id="5" name="幻灯片图像占位符 4"/>
          <p:cNvSpPr>
            <a:spLocks noGrp="1" noRot="1" noChangeAspect="1"/>
          </p:cNvSpPr>
          <p:nvPr>
            <p:ph type="sldImg"/>
          </p:nvPr>
        </p:nvSpPr>
        <p:spPr>
          <a:xfrm>
            <a:off x="1144588" y="1047750"/>
            <a:ext cx="4572000" cy="3429000"/>
          </a:xfr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4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5" name="幻灯片图像占位符 4"/>
          <p:cNvSpPr>
            <a:spLocks noGrp="1" noRot="1" noChangeAspect="1"/>
          </p:cNvSpPr>
          <p:nvPr>
            <p:ph type="sldImg"/>
          </p:nvPr>
        </p:nvSpPr>
        <p:spPr>
          <a:xfrm>
            <a:off x="1144588" y="1047750"/>
            <a:ext cx="4572000" cy="3429000"/>
          </a:xfr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1144588" y="1047750"/>
            <a:ext cx="4572000" cy="3429000"/>
          </a:xfrm>
        </p:spPr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1144588" y="1047750"/>
            <a:ext cx="4572000" cy="3429000"/>
          </a:xfrm>
        </p:spPr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lIns="99048" tIns="49524" rIns="99048" bIns="49524"/>
          <a:lstStyle/>
          <a:p>
            <a:fld id="{02B847E7-F35C-4FDE-BB78-ECDA2AAAE6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5" name="幻灯片图像占位符 4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4020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endParaRPr lang="zh-CN" altLang="en-US" dirty="0" smtClean="0"/>
          </a:p>
        </p:txBody>
      </p:sp>
      <p:sp>
        <p:nvSpPr>
          <p:cNvPr id="5" name="幻灯片图像占位符 4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1144588" y="1047750"/>
            <a:ext cx="4572000" cy="3429000"/>
          </a:xfrm>
        </p:spPr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endParaRPr lang="en-US" altLang="zh-CN" dirty="0"/>
          </a:p>
        </p:txBody>
      </p:sp>
      <p:sp>
        <p:nvSpPr>
          <p:cNvPr id="5" name="幻灯片图像占位符 4"/>
          <p:cNvSpPr>
            <a:spLocks noGrp="1" noRot="1" noChangeAspect="1"/>
          </p:cNvSpPr>
          <p:nvPr>
            <p:ph type="sldImg"/>
          </p:nvPr>
        </p:nvSpPr>
        <p:spPr>
          <a:xfrm>
            <a:off x="1144588" y="1047750"/>
            <a:ext cx="4572000" cy="3429000"/>
          </a:xfr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0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5" name="幻灯片图像占位符 4"/>
          <p:cNvSpPr>
            <a:spLocks noGrp="1" noRot="1" noChangeAspect="1"/>
          </p:cNvSpPr>
          <p:nvPr>
            <p:ph type="sldImg"/>
          </p:nvPr>
        </p:nvSpPr>
        <p:spPr>
          <a:xfrm>
            <a:off x="1144588" y="1047750"/>
            <a:ext cx="4572000" cy="3429000"/>
          </a:xfr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2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 smtClean="0"/>
          </a:p>
        </p:txBody>
      </p:sp>
      <p:sp>
        <p:nvSpPr>
          <p:cNvPr id="5" name="幻灯片图像占位符 4"/>
          <p:cNvSpPr>
            <a:spLocks noGrp="1" noRot="1" noChangeAspect="1"/>
          </p:cNvSpPr>
          <p:nvPr>
            <p:ph type="sldImg"/>
          </p:nvPr>
        </p:nvSpPr>
        <p:spPr>
          <a:xfrm>
            <a:off x="1144588" y="1047750"/>
            <a:ext cx="4572000" cy="3429000"/>
          </a:xfr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6370" name="Picture 2" descr="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08875" y="5578475"/>
            <a:ext cx="820738" cy="820738"/>
          </a:xfrm>
          <a:prstGeom prst="rect">
            <a:avLst/>
          </a:prstGeom>
          <a:noFill/>
        </p:spPr>
      </p:pic>
      <p:pic>
        <p:nvPicPr>
          <p:cNvPr id="1466371" name="Picture 3" descr="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782638"/>
            <a:ext cx="9144000" cy="3810000"/>
          </a:xfrm>
          <a:prstGeom prst="rect">
            <a:avLst/>
          </a:prstGeom>
          <a:noFill/>
        </p:spPr>
      </p:pic>
      <p:sp>
        <p:nvSpPr>
          <p:cNvPr id="1466372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647700" y="1392238"/>
            <a:ext cx="5303838" cy="1666875"/>
          </a:xfrm>
        </p:spPr>
        <p:txBody>
          <a:bodyPr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466375" name="Text Box 7"/>
          <p:cNvSpPr txBox="1">
            <a:spLocks noChangeArrowheads="1"/>
          </p:cNvSpPr>
          <p:nvPr/>
        </p:nvSpPr>
        <p:spPr bwMode="auto">
          <a:xfrm>
            <a:off x="7224713" y="4094163"/>
            <a:ext cx="1333500" cy="2619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80101" tIns="40052" rIns="80101" bIns="40052">
            <a:spAutoFit/>
          </a:bodyPr>
          <a:lstStyle/>
          <a:p>
            <a:pPr defTabSz="802005" eaLnBrk="0" fontAlgn="base" hangingPunct="0"/>
            <a:r>
              <a:rPr lang="en-US" altLang="zh-CN" sz="1200">
                <a:solidFill>
                  <a:schemeClr val="bg1"/>
                </a:solidFill>
                <a:latin typeface="FrutigerNext LT Regular" pitchFamily="34" charset="0"/>
                <a:ea typeface="MS PGothic" panose="020B0600070205080204" pitchFamily="34" charset="-128"/>
              </a:rPr>
              <a:t>www.huawei.com</a:t>
            </a:r>
            <a:endParaRPr lang="en-US" altLang="zh-CN" sz="1200">
              <a:solidFill>
                <a:schemeClr val="bg1"/>
              </a:solidFill>
              <a:latin typeface="FrutigerNext LT Regular" pitchFamily="34" charset="0"/>
              <a:ea typeface="MS PGothic" panose="020B0600070205080204" pitchFamily="34" charset="-128"/>
            </a:endParaRPr>
          </a:p>
        </p:txBody>
      </p:sp>
      <p:sp>
        <p:nvSpPr>
          <p:cNvPr id="1466378" name="Rectangle 10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684213" y="282575"/>
            <a:ext cx="2132012" cy="474663"/>
          </a:xfrm>
          <a:prstGeom prst="rect">
            <a:avLst/>
          </a:prstGeom>
          <a:noFill/>
          <a:ln>
            <a:miter lim="800000"/>
          </a:ln>
        </p:spPr>
        <p:txBody>
          <a:bodyPr vert="horz" wrap="square" lIns="80114" tIns="40058" rIns="80114" bIns="40058" numCol="1" anchor="t" anchorCtr="0" compatLnSpc="1"/>
          <a:lstStyle>
            <a:lvl1pPr defTabSz="802005" eaLnBrk="0" fontAlgn="base" hangingPunct="0">
              <a:defRPr sz="1300">
                <a:latin typeface="+mn-lt"/>
                <a:ea typeface="MS PGothic" panose="020B0600070205080204" pitchFamily="34" charset="-128"/>
              </a:defRPr>
            </a:lvl1pPr>
          </a:lstStyle>
          <a:p>
            <a:endParaRPr lang="en-US" altLang="zh-CN"/>
          </a:p>
        </p:txBody>
      </p:sp>
      <p:sp>
        <p:nvSpPr>
          <p:cNvPr id="1466382" name="Rectangle 14"/>
          <p:cNvSpPr>
            <a:spLocks noChangeArrowheads="1"/>
          </p:cNvSpPr>
          <p:nvPr/>
        </p:nvSpPr>
        <p:spPr bwMode="auto">
          <a:xfrm>
            <a:off x="655638" y="6207125"/>
            <a:ext cx="4819067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2005" eaLnBrk="0" fontAlgn="base" hangingPunct="0"/>
            <a:r>
              <a:rPr lang="en-US" altLang="zh-CN" sz="1200" dirty="0">
                <a:latin typeface="FrutigerNext LT Bold" pitchFamily="-92" charset="0"/>
                <a:ea typeface="MS PGothic" panose="020B0600070205080204" pitchFamily="34" charset="-128"/>
              </a:rPr>
              <a:t>Copyright © </a:t>
            </a:r>
            <a:r>
              <a:rPr lang="en-US" altLang="zh-CN" sz="1200" dirty="0" smtClean="0">
                <a:latin typeface="FrutigerNext LT Bold" pitchFamily="-92" charset="0"/>
                <a:ea typeface="MS PGothic" panose="020B0600070205080204" pitchFamily="34" charset="-128"/>
              </a:rPr>
              <a:t>2012 </a:t>
            </a:r>
            <a:r>
              <a:rPr lang="en-US" altLang="zh-CN" sz="1200" dirty="0">
                <a:latin typeface="FrutigerNext LT Bold" pitchFamily="-92" charset="0"/>
                <a:ea typeface="MS PGothic" panose="020B0600070205080204" pitchFamily="34" charset="-128"/>
              </a:rPr>
              <a:t>Huawei Technologies Co., Ltd. All rights reserved. </a:t>
            </a:r>
            <a:endParaRPr lang="en-US" altLang="zh-CN" sz="1200" dirty="0">
              <a:latin typeface="FrutigerNext LT Bold" pitchFamily="-92" charset="0"/>
              <a:ea typeface="MS PGothic" panose="020B0600070205080204" pitchFamily="34" charset="-128"/>
            </a:endParaRPr>
          </a:p>
        </p:txBody>
      </p:sp>
      <p:sp>
        <p:nvSpPr>
          <p:cNvPr id="1466384" name="Text Box 16"/>
          <p:cNvSpPr txBox="1">
            <a:spLocks noChangeArrowheads="1"/>
          </p:cNvSpPr>
          <p:nvPr/>
        </p:nvSpPr>
        <p:spPr bwMode="auto">
          <a:xfrm>
            <a:off x="-1968500" y="1322388"/>
            <a:ext cx="1968500" cy="375285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lIns="80139" tIns="40069" rIns="80139" bIns="40069">
            <a:spAutoFit/>
          </a:bodyPr>
          <a:lstStyle/>
          <a:p>
            <a:pPr algn="r" defTabSz="802005" eaLnBrk="0" fontAlgn="base" hangingPunct="0">
              <a:lnSpc>
                <a:spcPct val="125000"/>
              </a:lnSpc>
            </a:pPr>
            <a:r>
              <a:rPr lang="zh-CN" altLang="en-US" sz="1100">
                <a:solidFill>
                  <a:schemeClr val="bg1"/>
                </a:solidFill>
              </a:rPr>
              <a:t>英文标题</a:t>
            </a:r>
            <a:r>
              <a:rPr lang="en-US" altLang="zh-CN" sz="1100">
                <a:solidFill>
                  <a:schemeClr val="bg1"/>
                </a:solidFill>
              </a:rPr>
              <a:t>:40-47pt  </a:t>
            </a:r>
            <a:endParaRPr lang="en-US" altLang="zh-CN" sz="1100">
              <a:solidFill>
                <a:schemeClr val="bg1"/>
              </a:solidFill>
            </a:endParaRPr>
          </a:p>
          <a:p>
            <a:pPr algn="r" defTabSz="802005" eaLnBrk="0" fontAlgn="base" hangingPunct="0">
              <a:lnSpc>
                <a:spcPct val="125000"/>
              </a:lnSpc>
            </a:pPr>
            <a:r>
              <a:rPr lang="zh-CN" altLang="en-US" sz="1100">
                <a:solidFill>
                  <a:schemeClr val="bg1"/>
                </a:solidFill>
              </a:rPr>
              <a:t>副标题</a:t>
            </a:r>
            <a:r>
              <a:rPr lang="en-US" altLang="zh-CN" sz="1100">
                <a:solidFill>
                  <a:schemeClr val="bg1"/>
                </a:solidFill>
              </a:rPr>
              <a:t>:26-30pt</a:t>
            </a:r>
            <a:endParaRPr lang="en-US" altLang="zh-CN" sz="1100">
              <a:solidFill>
                <a:schemeClr val="bg1"/>
              </a:solidFill>
            </a:endParaRPr>
          </a:p>
          <a:p>
            <a:pPr algn="r" defTabSz="802005" eaLnBrk="0" fontAlgn="base" hangingPunct="0">
              <a:lnSpc>
                <a:spcPct val="125000"/>
              </a:lnSpc>
            </a:pPr>
            <a:r>
              <a:rPr lang="zh-CN" altLang="en-US" sz="1100">
                <a:solidFill>
                  <a:schemeClr val="bg1"/>
                </a:solidFill>
              </a:rPr>
              <a:t>字体颜色</a:t>
            </a:r>
            <a:r>
              <a:rPr lang="en-US" altLang="zh-CN" sz="1100">
                <a:solidFill>
                  <a:schemeClr val="bg1"/>
                </a:solidFill>
              </a:rPr>
              <a:t>:</a:t>
            </a:r>
            <a:r>
              <a:rPr lang="zh-CN" altLang="en-US" sz="1100">
                <a:solidFill>
                  <a:schemeClr val="bg1"/>
                </a:solidFill>
              </a:rPr>
              <a:t>反白</a:t>
            </a:r>
            <a:endParaRPr lang="zh-CN" altLang="en-US" sz="1100">
              <a:solidFill>
                <a:schemeClr val="bg1"/>
              </a:solidFill>
            </a:endParaRPr>
          </a:p>
          <a:p>
            <a:pPr algn="r" defTabSz="802005" eaLnBrk="0" fontAlgn="base" hangingPunct="0">
              <a:lnSpc>
                <a:spcPct val="125000"/>
              </a:lnSpc>
            </a:pPr>
            <a:r>
              <a:rPr lang="zh-CN" altLang="en-US" sz="1100">
                <a:solidFill>
                  <a:schemeClr val="bg1"/>
                </a:solidFill>
              </a:rPr>
              <a:t>内部使用字体 </a:t>
            </a:r>
            <a:r>
              <a:rPr lang="en-US" altLang="zh-CN" sz="1100">
                <a:solidFill>
                  <a:schemeClr val="bg1"/>
                </a:solidFill>
              </a:rPr>
              <a:t>:</a:t>
            </a:r>
            <a:endParaRPr lang="en-US" altLang="zh-CN" sz="1100">
              <a:solidFill>
                <a:schemeClr val="bg1"/>
              </a:solidFill>
            </a:endParaRPr>
          </a:p>
          <a:p>
            <a:pPr algn="r" defTabSz="802005" eaLnBrk="0" fontAlgn="base" hangingPunct="0">
              <a:lnSpc>
                <a:spcPct val="125000"/>
              </a:lnSpc>
            </a:pPr>
            <a:r>
              <a:rPr lang="en-US" altLang="zh-CN" sz="1100">
                <a:solidFill>
                  <a:schemeClr val="bg1"/>
                </a:solidFill>
              </a:rPr>
              <a:t>FrutigerNext LT Medium</a:t>
            </a:r>
            <a:endParaRPr lang="en-US" altLang="zh-CN" sz="1100">
              <a:solidFill>
                <a:schemeClr val="bg1"/>
              </a:solidFill>
            </a:endParaRPr>
          </a:p>
          <a:p>
            <a:pPr algn="r" defTabSz="802005" eaLnBrk="0" fontAlgn="base" hangingPunct="0">
              <a:lnSpc>
                <a:spcPct val="125000"/>
              </a:lnSpc>
            </a:pPr>
            <a:r>
              <a:rPr lang="zh-CN" altLang="en-US" sz="1100">
                <a:solidFill>
                  <a:schemeClr val="bg1"/>
                </a:solidFill>
              </a:rPr>
              <a:t>外部使用字体 </a:t>
            </a:r>
            <a:r>
              <a:rPr lang="en-US" altLang="zh-CN" sz="1100">
                <a:solidFill>
                  <a:schemeClr val="bg1"/>
                </a:solidFill>
              </a:rPr>
              <a:t>: Arial</a:t>
            </a:r>
            <a:endParaRPr lang="en-US" altLang="zh-CN" sz="1100">
              <a:solidFill>
                <a:schemeClr val="bg1"/>
              </a:solidFill>
            </a:endParaRPr>
          </a:p>
          <a:p>
            <a:pPr algn="r" defTabSz="802005" eaLnBrk="0" fontAlgn="base" hangingPunct="0">
              <a:lnSpc>
                <a:spcPct val="125000"/>
              </a:lnSpc>
            </a:pPr>
            <a:endParaRPr lang="en-US" altLang="zh-CN" sz="1100">
              <a:solidFill>
                <a:schemeClr val="bg1"/>
              </a:solidFill>
            </a:endParaRPr>
          </a:p>
          <a:p>
            <a:pPr algn="r" defTabSz="802005" eaLnBrk="0" fontAlgn="base" hangingPunct="0">
              <a:lnSpc>
                <a:spcPct val="125000"/>
              </a:lnSpc>
            </a:pPr>
            <a:endParaRPr lang="en-US" altLang="zh-CN" sz="1100">
              <a:solidFill>
                <a:schemeClr val="bg1"/>
              </a:solidFill>
            </a:endParaRPr>
          </a:p>
          <a:p>
            <a:pPr algn="r" defTabSz="802005" eaLnBrk="0" fontAlgn="base" hangingPunct="0">
              <a:lnSpc>
                <a:spcPct val="125000"/>
              </a:lnSpc>
            </a:pPr>
            <a:r>
              <a:rPr lang="zh-CN" altLang="en-US" sz="1100">
                <a:solidFill>
                  <a:schemeClr val="bg1"/>
                </a:solidFill>
              </a:rPr>
              <a:t>中文标题</a:t>
            </a:r>
            <a:r>
              <a:rPr lang="en-US" altLang="zh-CN" sz="1100">
                <a:solidFill>
                  <a:schemeClr val="bg1"/>
                </a:solidFill>
              </a:rPr>
              <a:t>:35-47pt</a:t>
            </a:r>
            <a:endParaRPr lang="en-US" altLang="zh-CN" sz="1100">
              <a:solidFill>
                <a:schemeClr val="bg1"/>
              </a:solidFill>
            </a:endParaRPr>
          </a:p>
          <a:p>
            <a:pPr algn="r" defTabSz="802005" eaLnBrk="0" fontAlgn="base" hangingPunct="0">
              <a:lnSpc>
                <a:spcPct val="125000"/>
              </a:lnSpc>
            </a:pPr>
            <a:r>
              <a:rPr lang="zh-CN" altLang="en-US" sz="1100">
                <a:solidFill>
                  <a:schemeClr val="bg1"/>
                </a:solidFill>
              </a:rPr>
              <a:t>字体</a:t>
            </a:r>
            <a:r>
              <a:rPr lang="en-US" altLang="zh-CN" sz="1100">
                <a:solidFill>
                  <a:schemeClr val="bg1"/>
                </a:solidFill>
              </a:rPr>
              <a:t>:</a:t>
            </a:r>
            <a:r>
              <a:rPr lang="zh-CN" altLang="en-US" sz="1100">
                <a:solidFill>
                  <a:schemeClr val="bg1"/>
                </a:solidFill>
              </a:rPr>
              <a:t>黑体</a:t>
            </a:r>
            <a:endParaRPr lang="zh-CN" altLang="en-US" sz="1100">
              <a:solidFill>
                <a:schemeClr val="bg1"/>
              </a:solidFill>
            </a:endParaRPr>
          </a:p>
          <a:p>
            <a:pPr algn="r" defTabSz="802005" eaLnBrk="0" fontAlgn="base" hangingPunct="0">
              <a:lnSpc>
                <a:spcPct val="125000"/>
              </a:lnSpc>
            </a:pPr>
            <a:r>
              <a:rPr lang="zh-CN" altLang="en-US" sz="1100">
                <a:solidFill>
                  <a:schemeClr val="bg1"/>
                </a:solidFill>
              </a:rPr>
              <a:t>  副标题</a:t>
            </a:r>
            <a:r>
              <a:rPr lang="en-US" altLang="zh-CN" sz="1100">
                <a:solidFill>
                  <a:schemeClr val="bg1"/>
                </a:solidFill>
              </a:rPr>
              <a:t>:24-28pt</a:t>
            </a:r>
            <a:endParaRPr lang="en-US" altLang="zh-CN" sz="1100">
              <a:solidFill>
                <a:schemeClr val="bg1"/>
              </a:solidFill>
            </a:endParaRPr>
          </a:p>
          <a:p>
            <a:pPr algn="r" defTabSz="802005" eaLnBrk="0" fontAlgn="base" hangingPunct="0">
              <a:lnSpc>
                <a:spcPct val="125000"/>
              </a:lnSpc>
            </a:pPr>
            <a:r>
              <a:rPr lang="zh-CN" altLang="en-US" sz="1100">
                <a:solidFill>
                  <a:schemeClr val="bg1"/>
                </a:solidFill>
              </a:rPr>
              <a:t>字体颜色</a:t>
            </a:r>
            <a:r>
              <a:rPr lang="en-US" altLang="zh-CN" sz="1100">
                <a:solidFill>
                  <a:schemeClr val="bg1"/>
                </a:solidFill>
              </a:rPr>
              <a:t>:</a:t>
            </a:r>
            <a:r>
              <a:rPr lang="zh-CN" altLang="en-US" sz="1100">
                <a:solidFill>
                  <a:schemeClr val="bg1"/>
                </a:solidFill>
              </a:rPr>
              <a:t>反白</a:t>
            </a:r>
            <a:endParaRPr lang="zh-CN" altLang="en-US" sz="1100">
              <a:solidFill>
                <a:schemeClr val="bg1"/>
              </a:solidFill>
            </a:endParaRPr>
          </a:p>
          <a:p>
            <a:pPr algn="r" defTabSz="802005" eaLnBrk="0" fontAlgn="base" hangingPunct="0">
              <a:lnSpc>
                <a:spcPct val="125000"/>
              </a:lnSpc>
            </a:pPr>
            <a:r>
              <a:rPr lang="zh-CN" altLang="en-US" sz="1100">
                <a:solidFill>
                  <a:schemeClr val="bg1"/>
                </a:solidFill>
              </a:rPr>
              <a:t>字体</a:t>
            </a:r>
            <a:r>
              <a:rPr lang="en-US" altLang="zh-CN" sz="1100">
                <a:solidFill>
                  <a:schemeClr val="bg1"/>
                </a:solidFill>
              </a:rPr>
              <a:t>:</a:t>
            </a:r>
            <a:r>
              <a:rPr lang="zh-CN" altLang="en-US" sz="1100">
                <a:solidFill>
                  <a:schemeClr val="bg1"/>
                </a:solidFill>
              </a:rPr>
              <a:t>细黑体</a:t>
            </a:r>
            <a:endParaRPr lang="zh-CN" altLang="en-US" sz="1100">
              <a:solidFill>
                <a:schemeClr val="bg1"/>
              </a:solidFill>
            </a:endParaRPr>
          </a:p>
          <a:p>
            <a:pPr algn="r" defTabSz="802005" eaLnBrk="0" fontAlgn="base" hangingPunct="0">
              <a:lnSpc>
                <a:spcPct val="125000"/>
              </a:lnSpc>
            </a:pPr>
            <a:endParaRPr lang="zh-CN" altLang="en-US" sz="1100">
              <a:solidFill>
                <a:schemeClr val="bg1"/>
              </a:solidFill>
            </a:endParaRPr>
          </a:p>
          <a:p>
            <a:pPr algn="r" defTabSz="802005" eaLnBrk="0" fontAlgn="base" hangingPunct="0">
              <a:lnSpc>
                <a:spcPct val="125000"/>
              </a:lnSpc>
            </a:pPr>
            <a:endParaRPr lang="zh-CN" altLang="en-US" sz="1100">
              <a:solidFill>
                <a:schemeClr val="bg1"/>
              </a:solidFill>
            </a:endParaRPr>
          </a:p>
          <a:p>
            <a:pPr algn="r" defTabSz="802005" eaLnBrk="0" fontAlgn="base" hangingPunct="0">
              <a:lnSpc>
                <a:spcPct val="125000"/>
              </a:lnSpc>
            </a:pPr>
            <a:endParaRPr lang="zh-CN" altLang="en-US" sz="1100">
              <a:solidFill>
                <a:schemeClr val="bg1"/>
              </a:solidFill>
            </a:endParaRPr>
          </a:p>
          <a:p>
            <a:pPr algn="r" defTabSz="802005" eaLnBrk="0" fontAlgn="base" hangingPunct="0">
              <a:lnSpc>
                <a:spcPct val="125000"/>
              </a:lnSpc>
              <a:spcBef>
                <a:spcPct val="50000"/>
              </a:spcBef>
            </a:pPr>
            <a:endParaRPr lang="en-US" altLang="zh-CN" sz="11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Page</a:t>
            </a:r>
            <a:fld id="{AFA1297D-30BC-4989-B074-D9902B1A6B6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97650" y="358775"/>
            <a:ext cx="1984375" cy="52133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41350" y="358775"/>
            <a:ext cx="5803900" cy="52133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Page</a:t>
            </a:r>
            <a:fld id="{53C39EF6-6CF1-42C2-9B85-92DA6CF2CAA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Page</a:t>
            </a:r>
            <a:fld id="{DCA2000B-F150-4F0F-88D8-D766ECC1DDC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E7A6C-A6E2-451D-B5EC-4AA78DF28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527B8-208D-4053-8613-493F3FB6489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E7A6C-A6E2-451D-B5EC-4AA78DF28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527B8-208D-4053-8613-493F3FB6489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E7A6C-A6E2-451D-B5EC-4AA78DF28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527B8-208D-4053-8613-493F3FB6489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E7A6C-A6E2-451D-B5EC-4AA78DF28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527B8-208D-4053-8613-493F3FB6489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E7A6C-A6E2-451D-B5EC-4AA78DF28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527B8-208D-4053-8613-493F3FB6489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E7A6C-A6E2-451D-B5EC-4AA78DF28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527B8-208D-4053-8613-493F3FB6489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Page</a:t>
            </a:r>
            <a:fld id="{B39E5F16-7242-4059-BE7B-0CA745D68BD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E7A6C-A6E2-451D-B5EC-4AA78DF28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527B8-208D-4053-8613-493F3FB6489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E7A6C-A6E2-451D-B5EC-4AA78DF28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527B8-208D-4053-8613-493F3FB6489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E7A6C-A6E2-451D-B5EC-4AA78DF28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527B8-208D-4053-8613-493F3FB6489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E7A6C-A6E2-451D-B5EC-4AA78DF28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527B8-208D-4053-8613-493F3FB6489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E7A6C-A6E2-451D-B5EC-4AA78DF28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527B8-208D-4053-8613-493F3FB6489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52463" y="1376363"/>
            <a:ext cx="3887787" cy="41957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92650" y="1376363"/>
            <a:ext cx="3889375" cy="41957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Page</a:t>
            </a:r>
            <a:fld id="{ACFCE9C3-ED0D-4B8C-92C6-DBE1607B75E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Page</a:t>
            </a:r>
            <a:fld id="{69B8ABA8-44F1-450D-ADCF-9EF13B01B8F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Page</a:t>
            </a:r>
            <a:fld id="{32E7BF79-D1F4-4CBA-AE35-06C45079BAA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Page</a:t>
            </a:r>
            <a:fld id="{DB8AAB36-839A-4B09-B4BF-D1CB930706B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Page</a:t>
            </a:r>
            <a:fld id="{AF8D8A41-0E82-4283-900B-7EBA55D0EC7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Page</a:t>
            </a:r>
            <a:fld id="{16588672-A952-45F7-97F6-6550281AEB9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4.png"/><Relationship Id="rId13" Type="http://schemas.openxmlformats.org/officeDocument/2006/relationships/image" Target="../media/image3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12" Type="http://schemas.openxmlformats.org/officeDocument/2006/relationships/image" Target="../media/image5.jpeg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2.xml"/><Relationship Id="rId8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0.xml"/><Relationship Id="rId6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5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3.xml"/><Relationship Id="rId1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5346" name="Picture 2" descr="7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221413"/>
            <a:ext cx="9142413" cy="636587"/>
          </a:xfrm>
          <a:prstGeom prst="rect">
            <a:avLst/>
          </a:prstGeom>
          <a:noFill/>
        </p:spPr>
      </p:pic>
      <p:pic>
        <p:nvPicPr>
          <p:cNvPr id="1465348" name="Picture 4" descr="8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508875" y="6399213"/>
            <a:ext cx="1311275" cy="314325"/>
          </a:xfrm>
          <a:prstGeom prst="rect">
            <a:avLst/>
          </a:prstGeom>
          <a:noFill/>
        </p:spPr>
      </p:pic>
      <p:sp>
        <p:nvSpPr>
          <p:cNvPr id="146535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641350" y="358775"/>
            <a:ext cx="7731125" cy="8683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80114" tIns="40058" rIns="80114" bIns="40058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465394" name="Rectangle 50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1376363"/>
            <a:ext cx="7929562" cy="41957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80127" tIns="40065" rIns="80127" bIns="40065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1465398" name="Rectangle 54"/>
          <p:cNvSpPr>
            <a:spLocks noChangeArrowheads="1"/>
          </p:cNvSpPr>
          <p:nvPr/>
        </p:nvSpPr>
        <p:spPr bwMode="auto">
          <a:xfrm>
            <a:off x="655638" y="6437313"/>
            <a:ext cx="4819067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2005" eaLnBrk="0" fontAlgn="base" hangingPunct="0"/>
            <a:r>
              <a:rPr lang="en-US" altLang="zh-CN" sz="1200" dirty="0">
                <a:latin typeface="FrutigerNext LT Medium" pitchFamily="34" charset="0"/>
                <a:ea typeface="MS PGothic" panose="020B0600070205080204" pitchFamily="34" charset="-128"/>
              </a:rPr>
              <a:t>Copyright © </a:t>
            </a:r>
            <a:r>
              <a:rPr lang="en-US" altLang="zh-CN" sz="1200" dirty="0" smtClean="0">
                <a:latin typeface="FrutigerNext LT Medium" pitchFamily="34" charset="0"/>
                <a:ea typeface="MS PGothic" panose="020B0600070205080204" pitchFamily="34" charset="-128"/>
              </a:rPr>
              <a:t>2012 </a:t>
            </a:r>
            <a:r>
              <a:rPr lang="en-US" altLang="zh-CN" sz="1200" dirty="0">
                <a:latin typeface="FrutigerNext LT Medium" pitchFamily="34" charset="0"/>
                <a:ea typeface="MS PGothic" panose="020B0600070205080204" pitchFamily="34" charset="-128"/>
              </a:rPr>
              <a:t>Huawei Technologies Co., Ltd. All rights reserved. </a:t>
            </a:r>
            <a:endParaRPr lang="en-US" altLang="zh-CN" sz="1200" dirty="0">
              <a:latin typeface="FrutigerNext LT Medium" pitchFamily="34" charset="0"/>
              <a:ea typeface="MS PGothic" panose="020B0600070205080204" pitchFamily="34" charset="-128"/>
            </a:endParaRPr>
          </a:p>
        </p:txBody>
      </p:sp>
      <p:sp>
        <p:nvSpPr>
          <p:cNvPr id="1465402" name="Rectangle 58"/>
          <p:cNvSpPr>
            <a:spLocks noChangeArrowheads="1"/>
          </p:cNvSpPr>
          <p:nvPr/>
        </p:nvSpPr>
        <p:spPr bwMode="auto">
          <a:xfrm>
            <a:off x="-1908175" y="528638"/>
            <a:ext cx="1844675" cy="53070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80124" tIns="40063" rIns="80124" bIns="40063"/>
          <a:lstStyle/>
          <a:p>
            <a:pPr indent="269875" algn="r" defTabSz="802005" fontAlgn="base">
              <a:lnSpc>
                <a:spcPct val="105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1100">
                <a:solidFill>
                  <a:schemeClr val="bg1"/>
                </a:solidFill>
              </a:rPr>
              <a:t>英文标题</a:t>
            </a:r>
            <a:r>
              <a:rPr lang="en-US" altLang="zh-CN" sz="1100">
                <a:solidFill>
                  <a:schemeClr val="bg1"/>
                </a:solidFill>
              </a:rPr>
              <a:t>:32-35pt  </a:t>
            </a:r>
            <a:endParaRPr lang="en-US" altLang="zh-CN" sz="1100">
              <a:solidFill>
                <a:schemeClr val="bg1"/>
              </a:solidFill>
            </a:endParaRPr>
          </a:p>
          <a:p>
            <a:pPr indent="269875" algn="r" defTabSz="802005" fontAlgn="base">
              <a:lnSpc>
                <a:spcPct val="105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1100">
                <a:solidFill>
                  <a:schemeClr val="bg1"/>
                </a:solidFill>
              </a:rPr>
              <a:t>颜色</a:t>
            </a:r>
            <a:r>
              <a:rPr lang="en-US" altLang="zh-CN" sz="1100">
                <a:solidFill>
                  <a:schemeClr val="bg1"/>
                </a:solidFill>
              </a:rPr>
              <a:t>: R153 G0 B0</a:t>
            </a:r>
            <a:endParaRPr lang="en-US" altLang="zh-CN" sz="1100">
              <a:solidFill>
                <a:schemeClr val="bg1"/>
              </a:solidFill>
            </a:endParaRPr>
          </a:p>
          <a:p>
            <a:pPr indent="269875" algn="r" defTabSz="802005" fontAlgn="base">
              <a:lnSpc>
                <a:spcPct val="105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1100">
                <a:solidFill>
                  <a:schemeClr val="bg1"/>
                </a:solidFill>
                <a:latin typeface="FrutigerNext LT Regular" pitchFamily="34" charset="0"/>
              </a:rPr>
              <a:t>内部使用字体 </a:t>
            </a:r>
            <a:r>
              <a:rPr lang="en-US" altLang="zh-CN" sz="1100">
                <a:solidFill>
                  <a:schemeClr val="bg1"/>
                </a:solidFill>
                <a:latin typeface="FrutigerNext LT Regular" pitchFamily="34" charset="0"/>
              </a:rPr>
              <a:t>:</a:t>
            </a:r>
            <a:endParaRPr lang="en-US" altLang="zh-CN" sz="1100">
              <a:solidFill>
                <a:schemeClr val="bg1"/>
              </a:solidFill>
              <a:latin typeface="FrutigerNext LT Regular" pitchFamily="34" charset="0"/>
            </a:endParaRPr>
          </a:p>
          <a:p>
            <a:pPr indent="269875" algn="r" defTabSz="802005" fontAlgn="base">
              <a:lnSpc>
                <a:spcPct val="105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100">
                <a:solidFill>
                  <a:schemeClr val="bg1"/>
                </a:solidFill>
                <a:latin typeface="FrutigerNext LT Regular" pitchFamily="34" charset="0"/>
              </a:rPr>
              <a:t>FrutigerNext LT Medium</a:t>
            </a:r>
            <a:endParaRPr lang="en-US" altLang="zh-CN" sz="1100">
              <a:solidFill>
                <a:schemeClr val="bg1"/>
              </a:solidFill>
              <a:latin typeface="FrutigerNext LT Regular" pitchFamily="34" charset="0"/>
            </a:endParaRPr>
          </a:p>
          <a:p>
            <a:pPr indent="269875" algn="r" defTabSz="802005" fontAlgn="base">
              <a:lnSpc>
                <a:spcPct val="105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1100">
                <a:solidFill>
                  <a:schemeClr val="bg1"/>
                </a:solidFill>
                <a:latin typeface="FrutigerNext LT Regular" pitchFamily="34" charset="0"/>
              </a:rPr>
              <a:t>外部使用字体 </a:t>
            </a:r>
            <a:r>
              <a:rPr lang="en-US" altLang="zh-CN" sz="1100">
                <a:solidFill>
                  <a:schemeClr val="bg1"/>
                </a:solidFill>
                <a:latin typeface="FrutigerNext LT Regular" pitchFamily="34" charset="0"/>
              </a:rPr>
              <a:t>: Arial</a:t>
            </a:r>
            <a:endParaRPr lang="en-US" altLang="zh-CN" sz="1100">
              <a:solidFill>
                <a:schemeClr val="bg1"/>
              </a:solidFill>
              <a:latin typeface="FrutigerNext LT Regular" pitchFamily="34" charset="0"/>
            </a:endParaRPr>
          </a:p>
          <a:p>
            <a:pPr indent="269875" algn="r" defTabSz="802005" fontAlgn="base">
              <a:lnSpc>
                <a:spcPct val="105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None/>
            </a:pPr>
            <a:endParaRPr lang="en-US" altLang="zh-CN" sz="1100">
              <a:solidFill>
                <a:schemeClr val="bg1"/>
              </a:solidFill>
            </a:endParaRPr>
          </a:p>
          <a:p>
            <a:pPr indent="269875" algn="r" defTabSz="802005" fontAlgn="base">
              <a:lnSpc>
                <a:spcPct val="105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1100">
                <a:solidFill>
                  <a:schemeClr val="bg1"/>
                </a:solidFill>
              </a:rPr>
              <a:t>中文标题</a:t>
            </a:r>
            <a:r>
              <a:rPr lang="en-US" altLang="zh-CN" sz="1100">
                <a:solidFill>
                  <a:schemeClr val="bg1"/>
                </a:solidFill>
              </a:rPr>
              <a:t>:30-32pt  </a:t>
            </a:r>
            <a:endParaRPr lang="en-US" altLang="zh-CN" sz="1100">
              <a:solidFill>
                <a:schemeClr val="bg1"/>
              </a:solidFill>
            </a:endParaRPr>
          </a:p>
          <a:p>
            <a:pPr indent="269875" algn="r" defTabSz="802005" fontAlgn="base">
              <a:lnSpc>
                <a:spcPct val="105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1100">
                <a:solidFill>
                  <a:schemeClr val="bg1"/>
                </a:solidFill>
              </a:rPr>
              <a:t>颜色</a:t>
            </a:r>
            <a:r>
              <a:rPr lang="en-US" altLang="zh-CN" sz="1100">
                <a:solidFill>
                  <a:schemeClr val="bg1"/>
                </a:solidFill>
              </a:rPr>
              <a:t>: R153 G0 B0</a:t>
            </a:r>
            <a:endParaRPr lang="en-US" altLang="zh-CN" sz="1100">
              <a:solidFill>
                <a:schemeClr val="bg1"/>
              </a:solidFill>
            </a:endParaRPr>
          </a:p>
          <a:p>
            <a:pPr indent="269875" algn="r" defTabSz="802005" fontAlgn="base">
              <a:lnSpc>
                <a:spcPct val="105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1100">
                <a:solidFill>
                  <a:schemeClr val="bg1"/>
                </a:solidFill>
              </a:rPr>
              <a:t>字体</a:t>
            </a:r>
            <a:r>
              <a:rPr lang="en-US" altLang="zh-CN" sz="1100">
                <a:solidFill>
                  <a:schemeClr val="bg1"/>
                </a:solidFill>
              </a:rPr>
              <a:t>:</a:t>
            </a:r>
            <a:r>
              <a:rPr lang="zh-CN" altLang="en-US" sz="1100">
                <a:solidFill>
                  <a:schemeClr val="bg1"/>
                </a:solidFill>
              </a:rPr>
              <a:t>黑体</a:t>
            </a:r>
            <a:endParaRPr lang="zh-CN" altLang="en-US" sz="1100">
              <a:solidFill>
                <a:schemeClr val="bg1"/>
              </a:solidFill>
            </a:endParaRPr>
          </a:p>
          <a:p>
            <a:pPr indent="269875" algn="r" defTabSz="802005" fontAlgn="base">
              <a:lnSpc>
                <a:spcPct val="105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None/>
            </a:pPr>
            <a:endParaRPr lang="zh-CN" altLang="en-US" sz="1100">
              <a:solidFill>
                <a:schemeClr val="bg1"/>
              </a:solidFill>
            </a:endParaRPr>
          </a:p>
          <a:p>
            <a:pPr indent="269875" algn="r" defTabSz="802005" fontAlgn="base">
              <a:lnSpc>
                <a:spcPct val="105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None/>
            </a:pPr>
            <a:endParaRPr lang="zh-CN" altLang="en-US" sz="1100">
              <a:solidFill>
                <a:schemeClr val="bg1"/>
              </a:solidFill>
            </a:endParaRPr>
          </a:p>
          <a:p>
            <a:pPr indent="269875" algn="r" defTabSz="802005" fontAlgn="base">
              <a:lnSpc>
                <a:spcPct val="105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None/>
            </a:pPr>
            <a:endParaRPr lang="zh-CN" altLang="en-US" sz="1100">
              <a:solidFill>
                <a:schemeClr val="bg1"/>
              </a:solidFill>
            </a:endParaRPr>
          </a:p>
          <a:p>
            <a:pPr indent="269875" algn="r" defTabSz="802005" fontAlgn="base">
              <a:lnSpc>
                <a:spcPct val="105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1100">
                <a:solidFill>
                  <a:schemeClr val="bg1"/>
                </a:solidFill>
              </a:rPr>
              <a:t>英文正文</a:t>
            </a:r>
            <a:r>
              <a:rPr lang="en-US" altLang="zh-CN" sz="1100">
                <a:solidFill>
                  <a:schemeClr val="bg1"/>
                </a:solidFill>
              </a:rPr>
              <a:t>:20-22pt</a:t>
            </a:r>
            <a:endParaRPr lang="en-US" altLang="zh-CN" sz="1100">
              <a:solidFill>
                <a:schemeClr val="bg1"/>
              </a:solidFill>
            </a:endParaRPr>
          </a:p>
          <a:p>
            <a:pPr indent="269875" algn="r" defTabSz="802005" fontAlgn="base">
              <a:lnSpc>
                <a:spcPct val="105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1100">
                <a:solidFill>
                  <a:schemeClr val="bg1"/>
                </a:solidFill>
              </a:rPr>
              <a:t>子目录 </a:t>
            </a:r>
            <a:r>
              <a:rPr lang="en-US" altLang="zh-CN" sz="1100">
                <a:solidFill>
                  <a:schemeClr val="bg1"/>
                </a:solidFill>
              </a:rPr>
              <a:t>(2-5</a:t>
            </a:r>
            <a:r>
              <a:rPr lang="zh-CN" altLang="en-US" sz="1100">
                <a:solidFill>
                  <a:schemeClr val="bg1"/>
                </a:solidFill>
              </a:rPr>
              <a:t>级</a:t>
            </a:r>
            <a:r>
              <a:rPr lang="en-US" altLang="zh-CN" sz="1100">
                <a:solidFill>
                  <a:schemeClr val="bg1"/>
                </a:solidFill>
              </a:rPr>
              <a:t>) :18pt  </a:t>
            </a:r>
            <a:endParaRPr lang="en-US" altLang="zh-CN" sz="1100">
              <a:solidFill>
                <a:schemeClr val="bg1"/>
              </a:solidFill>
            </a:endParaRPr>
          </a:p>
          <a:p>
            <a:pPr indent="269875" algn="r" defTabSz="802005" fontAlgn="base">
              <a:lnSpc>
                <a:spcPct val="105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1100">
                <a:solidFill>
                  <a:schemeClr val="bg1"/>
                </a:solidFill>
              </a:rPr>
              <a:t>颜色</a:t>
            </a:r>
            <a:r>
              <a:rPr lang="en-US" altLang="zh-CN" sz="1100">
                <a:solidFill>
                  <a:schemeClr val="bg1"/>
                </a:solidFill>
              </a:rPr>
              <a:t>:</a:t>
            </a:r>
            <a:r>
              <a:rPr lang="zh-CN" altLang="en-US" sz="1100">
                <a:solidFill>
                  <a:schemeClr val="bg1"/>
                </a:solidFill>
              </a:rPr>
              <a:t>黑色</a:t>
            </a:r>
            <a:endParaRPr lang="zh-CN" altLang="en-US" sz="1100">
              <a:solidFill>
                <a:schemeClr val="bg1"/>
              </a:solidFill>
            </a:endParaRPr>
          </a:p>
          <a:p>
            <a:pPr indent="269875" algn="r" defTabSz="802005" fontAlgn="base">
              <a:lnSpc>
                <a:spcPct val="105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1100">
                <a:solidFill>
                  <a:schemeClr val="bg1"/>
                </a:solidFill>
                <a:latin typeface="FrutigerNext LT Regular" pitchFamily="34" charset="0"/>
              </a:rPr>
              <a:t>内部使用字体 </a:t>
            </a:r>
            <a:r>
              <a:rPr lang="en-US" altLang="zh-CN" sz="1100">
                <a:solidFill>
                  <a:schemeClr val="bg1"/>
                </a:solidFill>
                <a:latin typeface="FrutigerNext LT Regular" pitchFamily="34" charset="0"/>
              </a:rPr>
              <a:t>:</a:t>
            </a:r>
            <a:endParaRPr lang="en-US" altLang="zh-CN" sz="1100">
              <a:solidFill>
                <a:schemeClr val="bg1"/>
              </a:solidFill>
              <a:latin typeface="FrutigerNext LT Regular" pitchFamily="34" charset="0"/>
            </a:endParaRPr>
          </a:p>
          <a:p>
            <a:pPr indent="269875" algn="r" defTabSz="802005" fontAlgn="base">
              <a:lnSpc>
                <a:spcPct val="105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100">
                <a:solidFill>
                  <a:schemeClr val="bg1"/>
                </a:solidFill>
                <a:latin typeface="FrutigerNext LT Regular" pitchFamily="34" charset="0"/>
              </a:rPr>
              <a:t>FrutigerNext LT Regular</a:t>
            </a:r>
            <a:endParaRPr lang="en-US" altLang="zh-CN" sz="1100">
              <a:solidFill>
                <a:schemeClr val="bg1"/>
              </a:solidFill>
              <a:latin typeface="FrutigerNext LT Regular" pitchFamily="34" charset="0"/>
            </a:endParaRPr>
          </a:p>
          <a:p>
            <a:pPr indent="269875" algn="r" defTabSz="802005" fontAlgn="base">
              <a:lnSpc>
                <a:spcPct val="105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1100">
                <a:solidFill>
                  <a:schemeClr val="bg1"/>
                </a:solidFill>
                <a:latin typeface="FrutigerNext LT Regular" pitchFamily="34" charset="0"/>
              </a:rPr>
              <a:t>外部使用字体 </a:t>
            </a:r>
            <a:r>
              <a:rPr lang="en-US" altLang="zh-CN" sz="1100">
                <a:solidFill>
                  <a:schemeClr val="bg1"/>
                </a:solidFill>
                <a:latin typeface="FrutigerNext LT Regular" pitchFamily="34" charset="0"/>
              </a:rPr>
              <a:t>: Arial</a:t>
            </a:r>
            <a:endParaRPr lang="en-US" altLang="zh-CN" sz="1100">
              <a:solidFill>
                <a:schemeClr val="bg1"/>
              </a:solidFill>
              <a:latin typeface="FrutigerNext LT Regular" pitchFamily="34" charset="0"/>
            </a:endParaRPr>
          </a:p>
          <a:p>
            <a:pPr indent="269875" algn="r" defTabSz="802005" fontAlgn="base">
              <a:lnSpc>
                <a:spcPct val="105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None/>
            </a:pPr>
            <a:endParaRPr lang="en-US" altLang="zh-CN" sz="1100">
              <a:solidFill>
                <a:schemeClr val="bg1"/>
              </a:solidFill>
            </a:endParaRPr>
          </a:p>
          <a:p>
            <a:pPr indent="269875" algn="r" defTabSz="802005" fontAlgn="base">
              <a:lnSpc>
                <a:spcPct val="105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1100">
                <a:solidFill>
                  <a:schemeClr val="bg1"/>
                </a:solidFill>
              </a:rPr>
              <a:t>中文正文</a:t>
            </a:r>
            <a:r>
              <a:rPr lang="en-US" altLang="zh-CN" sz="1100">
                <a:solidFill>
                  <a:schemeClr val="bg1"/>
                </a:solidFill>
              </a:rPr>
              <a:t>:18-20pt</a:t>
            </a:r>
            <a:endParaRPr lang="en-US" altLang="zh-CN" sz="1100">
              <a:solidFill>
                <a:schemeClr val="bg1"/>
              </a:solidFill>
            </a:endParaRPr>
          </a:p>
          <a:p>
            <a:pPr indent="269875" algn="r" defTabSz="802005" fontAlgn="base">
              <a:lnSpc>
                <a:spcPct val="105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1100">
                <a:solidFill>
                  <a:schemeClr val="bg1"/>
                </a:solidFill>
              </a:rPr>
              <a:t>子目录</a:t>
            </a:r>
            <a:r>
              <a:rPr lang="en-US" altLang="zh-CN" sz="1100">
                <a:solidFill>
                  <a:schemeClr val="bg1"/>
                </a:solidFill>
              </a:rPr>
              <a:t>(2-5</a:t>
            </a:r>
            <a:r>
              <a:rPr lang="zh-CN" altLang="en-US" sz="1100">
                <a:solidFill>
                  <a:schemeClr val="bg1"/>
                </a:solidFill>
              </a:rPr>
              <a:t>级</a:t>
            </a:r>
            <a:r>
              <a:rPr lang="en-US" altLang="zh-CN" sz="1100">
                <a:solidFill>
                  <a:schemeClr val="bg1"/>
                </a:solidFill>
              </a:rPr>
              <a:t>):18pt </a:t>
            </a:r>
            <a:endParaRPr lang="en-US" altLang="zh-CN" sz="1100">
              <a:solidFill>
                <a:schemeClr val="bg1"/>
              </a:solidFill>
            </a:endParaRPr>
          </a:p>
          <a:p>
            <a:pPr indent="269875" algn="r" defTabSz="802005" fontAlgn="base">
              <a:lnSpc>
                <a:spcPct val="105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1100">
                <a:solidFill>
                  <a:schemeClr val="bg1"/>
                </a:solidFill>
              </a:rPr>
              <a:t>颜色</a:t>
            </a:r>
            <a:r>
              <a:rPr lang="en-US" altLang="zh-CN" sz="1100">
                <a:solidFill>
                  <a:schemeClr val="bg1"/>
                </a:solidFill>
              </a:rPr>
              <a:t>:</a:t>
            </a:r>
            <a:r>
              <a:rPr lang="zh-CN" altLang="en-US" sz="1100">
                <a:solidFill>
                  <a:schemeClr val="bg1"/>
                </a:solidFill>
              </a:rPr>
              <a:t>黑色</a:t>
            </a:r>
            <a:endParaRPr lang="zh-CN" altLang="en-US" sz="1100">
              <a:solidFill>
                <a:schemeClr val="bg1"/>
              </a:solidFill>
            </a:endParaRPr>
          </a:p>
          <a:p>
            <a:pPr indent="269875" algn="r" defTabSz="802005" fontAlgn="base">
              <a:lnSpc>
                <a:spcPct val="105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1100">
                <a:solidFill>
                  <a:schemeClr val="bg1"/>
                </a:solidFill>
              </a:rPr>
              <a:t>字体</a:t>
            </a:r>
            <a:r>
              <a:rPr lang="en-US" altLang="zh-CN" sz="1100">
                <a:solidFill>
                  <a:schemeClr val="bg1"/>
                </a:solidFill>
              </a:rPr>
              <a:t>:</a:t>
            </a:r>
            <a:r>
              <a:rPr lang="zh-CN" altLang="en-US" sz="1100">
                <a:solidFill>
                  <a:schemeClr val="bg1"/>
                </a:solidFill>
              </a:rPr>
              <a:t>细黑体 </a:t>
            </a:r>
            <a:endParaRPr lang="zh-CN" altLang="en-US" sz="1100">
              <a:solidFill>
                <a:schemeClr val="bg1"/>
              </a:solidFill>
            </a:endParaRPr>
          </a:p>
          <a:p>
            <a:pPr indent="269875" algn="r" defTabSz="802005" fontAlgn="base">
              <a:lnSpc>
                <a:spcPct val="105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None/>
            </a:pPr>
            <a:endParaRPr lang="zh-CN" altLang="en-US" sz="1100">
              <a:solidFill>
                <a:schemeClr val="bg1"/>
              </a:solidFill>
            </a:endParaRPr>
          </a:p>
          <a:p>
            <a:pPr indent="269875" algn="r" defTabSz="802005" fontAlgn="base">
              <a:lnSpc>
                <a:spcPct val="105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None/>
            </a:pPr>
            <a:endParaRPr lang="zh-CN" altLang="en-US" sz="1100">
              <a:solidFill>
                <a:schemeClr val="bg1"/>
              </a:solidFill>
            </a:endParaRPr>
          </a:p>
          <a:p>
            <a:pPr indent="269875" algn="r" defTabSz="802005" fontAlgn="base">
              <a:lnSpc>
                <a:spcPct val="105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None/>
            </a:pPr>
            <a:endParaRPr lang="zh-CN" altLang="en-US" sz="1100">
              <a:solidFill>
                <a:schemeClr val="bg1"/>
              </a:solidFill>
            </a:endParaRPr>
          </a:p>
          <a:p>
            <a:pPr indent="269875" algn="r" defTabSz="802005" fontAlgn="base">
              <a:lnSpc>
                <a:spcPct val="105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None/>
            </a:pPr>
            <a:endParaRPr lang="zh-CN" altLang="en-US" sz="1100">
              <a:solidFill>
                <a:schemeClr val="bg1"/>
              </a:solidFill>
            </a:endParaRPr>
          </a:p>
          <a:p>
            <a:pPr indent="269875" algn="r" defTabSz="802005" fontAlgn="base">
              <a:lnSpc>
                <a:spcPct val="105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None/>
            </a:pPr>
            <a:endParaRPr lang="en-US" altLang="zh-CN" sz="1100"/>
          </a:p>
        </p:txBody>
      </p:sp>
      <p:sp>
        <p:nvSpPr>
          <p:cNvPr id="1465403" name="Rectangle 59"/>
          <p:cNvSpPr>
            <a:spLocks noChangeArrowheads="1"/>
          </p:cNvSpPr>
          <p:nvPr/>
        </p:nvSpPr>
        <p:spPr bwMode="auto">
          <a:xfrm>
            <a:off x="9199563" y="1423988"/>
            <a:ext cx="1049337" cy="20050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80124" tIns="40063" rIns="80124" bIns="40063"/>
          <a:lstStyle/>
          <a:p>
            <a:pPr indent="269875" defTabSz="802005" fontAlgn="base">
              <a:lnSpc>
                <a:spcPct val="120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1100">
                <a:solidFill>
                  <a:schemeClr val="bg1"/>
                </a:solidFill>
                <a:latin typeface="华文细黑" panose="02010600040101010101" pitchFamily="2" charset="-122"/>
              </a:rPr>
              <a:t>配色参考方案：</a:t>
            </a:r>
            <a:endParaRPr lang="zh-CN" altLang="en-US" sz="1100">
              <a:solidFill>
                <a:schemeClr val="bg1"/>
              </a:solidFill>
              <a:latin typeface="华文细黑" panose="02010600040101010101" pitchFamily="2" charset="-122"/>
            </a:endParaRPr>
          </a:p>
          <a:p>
            <a:pPr indent="269875" defTabSz="802005" fontAlgn="base">
              <a:lnSpc>
                <a:spcPct val="120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1100">
                <a:solidFill>
                  <a:schemeClr val="bg1"/>
                </a:solidFill>
                <a:latin typeface="华文细黑" panose="02010600040101010101" pitchFamily="2" charset="-122"/>
              </a:rPr>
              <a:t>建议同一页面内不超过四种颜色，以下是</a:t>
            </a:r>
            <a:r>
              <a:rPr lang="en-US" altLang="zh-CN" sz="1100">
                <a:solidFill>
                  <a:schemeClr val="bg1"/>
                </a:solidFill>
                <a:latin typeface="华文细黑" panose="02010600040101010101" pitchFamily="2" charset="-122"/>
              </a:rPr>
              <a:t>13</a:t>
            </a:r>
            <a:r>
              <a:rPr lang="zh-CN" altLang="en-US" sz="1100">
                <a:solidFill>
                  <a:schemeClr val="bg1"/>
                </a:solidFill>
                <a:latin typeface="华文细黑" panose="02010600040101010101" pitchFamily="2" charset="-122"/>
              </a:rPr>
              <a:t>组配色方案，同一页面内只选择一组使用。（仅供参考）</a:t>
            </a:r>
            <a:endParaRPr lang="zh-CN" altLang="en-US" sz="1100">
              <a:solidFill>
                <a:schemeClr val="bg1"/>
              </a:solidFill>
              <a:latin typeface="华文细黑" panose="02010600040101010101" pitchFamily="2" charset="-122"/>
            </a:endParaRPr>
          </a:p>
          <a:p>
            <a:pPr indent="269875" defTabSz="802005" fontAlgn="base">
              <a:lnSpc>
                <a:spcPct val="125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None/>
            </a:pPr>
            <a:endParaRPr lang="zh-CN" altLang="en-US" sz="1100">
              <a:solidFill>
                <a:schemeClr val="bg1"/>
              </a:solidFill>
              <a:latin typeface="华文细黑" panose="02010600040101010101" pitchFamily="2" charset="-122"/>
            </a:endParaRPr>
          </a:p>
          <a:p>
            <a:pPr indent="269875" defTabSz="802005" fontAlgn="base">
              <a:lnSpc>
                <a:spcPct val="125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None/>
            </a:pPr>
            <a:endParaRPr lang="zh-CN" altLang="en-US" sz="1100">
              <a:solidFill>
                <a:schemeClr val="bg1"/>
              </a:solidFill>
              <a:latin typeface="华文细黑" panose="02010600040101010101" pitchFamily="2" charset="-122"/>
            </a:endParaRPr>
          </a:p>
          <a:p>
            <a:pPr indent="269875" defTabSz="802005" fontAlgn="base">
              <a:lnSpc>
                <a:spcPct val="125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None/>
            </a:pPr>
            <a:endParaRPr lang="en-US" altLang="zh-CN" sz="1100">
              <a:solidFill>
                <a:schemeClr val="bg1"/>
              </a:solidFill>
              <a:latin typeface="华文细黑" panose="02010600040101010101" pitchFamily="2" charset="-122"/>
            </a:endParaRPr>
          </a:p>
        </p:txBody>
      </p:sp>
      <p:sp>
        <p:nvSpPr>
          <p:cNvPr id="1465404" name="Rectangle 60"/>
          <p:cNvSpPr>
            <a:spLocks noChangeArrowheads="1"/>
          </p:cNvSpPr>
          <p:nvPr/>
        </p:nvSpPr>
        <p:spPr bwMode="auto">
          <a:xfrm>
            <a:off x="9199563" y="-61913"/>
            <a:ext cx="1049337" cy="83820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80124" tIns="40063" rIns="80124" bIns="40063"/>
          <a:lstStyle/>
          <a:p>
            <a:pPr indent="269875" defTabSz="802005" fontAlgn="base">
              <a:lnSpc>
                <a:spcPct val="120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1100">
                <a:solidFill>
                  <a:schemeClr val="bg1"/>
                </a:solidFill>
                <a:latin typeface="华文细黑" panose="02010600040101010101" pitchFamily="2" charset="-122"/>
              </a:rPr>
              <a:t>客户或者合作伙伴的标志放在右上角</a:t>
            </a:r>
            <a:r>
              <a:rPr lang="en-US" altLang="zh-CN" sz="1100">
                <a:solidFill>
                  <a:schemeClr val="bg1"/>
                </a:solidFill>
                <a:latin typeface="华文细黑" panose="02010600040101010101" pitchFamily="2" charset="-122"/>
              </a:rPr>
              <a:t>.</a:t>
            </a:r>
            <a:endParaRPr lang="en-US" altLang="zh-CN" sz="1100">
              <a:solidFill>
                <a:schemeClr val="bg1"/>
              </a:solidFill>
              <a:latin typeface="华文细黑" panose="02010600040101010101" pitchFamily="2" charset="-122"/>
            </a:endParaRPr>
          </a:p>
          <a:p>
            <a:pPr indent="269875" defTabSz="802005" fontAlgn="base">
              <a:lnSpc>
                <a:spcPct val="125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None/>
            </a:pPr>
            <a:endParaRPr lang="en-US" altLang="zh-CN" sz="1100">
              <a:solidFill>
                <a:schemeClr val="bg1"/>
              </a:solidFill>
              <a:latin typeface="华文细黑" panose="02010600040101010101" pitchFamily="2" charset="-122"/>
            </a:endParaRPr>
          </a:p>
          <a:p>
            <a:pPr indent="269875" defTabSz="802005" fontAlgn="base">
              <a:lnSpc>
                <a:spcPct val="125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None/>
            </a:pPr>
            <a:endParaRPr lang="en-US" altLang="zh-CN" sz="1100">
              <a:solidFill>
                <a:schemeClr val="bg1"/>
              </a:solidFill>
              <a:latin typeface="华文细黑" panose="02010600040101010101" pitchFamily="2" charset="-122"/>
            </a:endParaRPr>
          </a:p>
          <a:p>
            <a:pPr indent="269875" defTabSz="802005" fontAlgn="base">
              <a:lnSpc>
                <a:spcPct val="125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None/>
            </a:pPr>
            <a:endParaRPr lang="en-US" altLang="zh-CN" sz="1100">
              <a:solidFill>
                <a:schemeClr val="bg1"/>
              </a:solidFill>
              <a:latin typeface="华文细黑" panose="02010600040101010101" pitchFamily="2" charset="-122"/>
            </a:endParaRPr>
          </a:p>
        </p:txBody>
      </p:sp>
      <p:sp>
        <p:nvSpPr>
          <p:cNvPr id="1465405" name="Rectangle 61"/>
          <p:cNvSpPr>
            <a:spLocks noChangeArrowheads="1"/>
          </p:cNvSpPr>
          <p:nvPr/>
        </p:nvSpPr>
        <p:spPr bwMode="auto">
          <a:xfrm>
            <a:off x="9269413" y="3429000"/>
            <a:ext cx="919162" cy="349091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</a:ln>
          <a:effectLst/>
        </p:spPr>
        <p:txBody>
          <a:bodyPr lIns="91425" tIns="45712" rIns="91425" bIns="45712" anchor="ctr">
            <a:spAutoFit/>
          </a:bodyPr>
          <a:lstStyle/>
          <a:p>
            <a:endParaRPr lang="zh-CN" altLang="en-US"/>
          </a:p>
        </p:txBody>
      </p:sp>
      <p:grpSp>
        <p:nvGrpSpPr>
          <p:cNvPr id="1465406" name="Group 62"/>
          <p:cNvGrpSpPr/>
          <p:nvPr/>
        </p:nvGrpSpPr>
        <p:grpSpPr bwMode="auto">
          <a:xfrm>
            <a:off x="9355138" y="3789363"/>
            <a:ext cx="739775" cy="182562"/>
            <a:chOff x="5893" y="2387"/>
            <a:chExt cx="466" cy="115"/>
          </a:xfrm>
        </p:grpSpPr>
        <p:sp>
          <p:nvSpPr>
            <p:cNvPr id="1465407" name="Rectangle 63"/>
            <p:cNvSpPr>
              <a:spLocks noChangeArrowheads="1"/>
            </p:cNvSpPr>
            <p:nvPr userDrawn="1"/>
          </p:nvSpPr>
          <p:spPr bwMode="auto">
            <a:xfrm flipV="1">
              <a:off x="6010" y="2387"/>
              <a:ext cx="116" cy="115"/>
            </a:xfrm>
            <a:prstGeom prst="rect">
              <a:avLst/>
            </a:prstGeom>
            <a:solidFill>
              <a:srgbClr val="FFCC66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65408" name="Rectangle 64"/>
            <p:cNvSpPr>
              <a:spLocks noChangeArrowheads="1"/>
            </p:cNvSpPr>
            <p:nvPr userDrawn="1"/>
          </p:nvSpPr>
          <p:spPr bwMode="auto">
            <a:xfrm flipV="1">
              <a:off x="6126" y="2387"/>
              <a:ext cx="116" cy="115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65409" name="Rectangle 65"/>
            <p:cNvSpPr>
              <a:spLocks noChangeArrowheads="1"/>
            </p:cNvSpPr>
            <p:nvPr userDrawn="1"/>
          </p:nvSpPr>
          <p:spPr bwMode="auto">
            <a:xfrm flipV="1">
              <a:off x="6242" y="2387"/>
              <a:ext cx="117" cy="115"/>
            </a:xfrm>
            <a:prstGeom prst="rect">
              <a:avLst/>
            </a:prstGeom>
            <a:solidFill>
              <a:srgbClr val="99660A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65410" name="Rectangle 66"/>
            <p:cNvSpPr>
              <a:spLocks noChangeArrowheads="1"/>
            </p:cNvSpPr>
            <p:nvPr userDrawn="1"/>
          </p:nvSpPr>
          <p:spPr bwMode="auto">
            <a:xfrm flipV="1">
              <a:off x="5893" y="2387"/>
              <a:ext cx="117" cy="11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465411" name="Group 67"/>
          <p:cNvGrpSpPr/>
          <p:nvPr/>
        </p:nvGrpSpPr>
        <p:grpSpPr bwMode="auto">
          <a:xfrm>
            <a:off x="9355138" y="4005263"/>
            <a:ext cx="739775" cy="182562"/>
            <a:chOff x="5893" y="2523"/>
            <a:chExt cx="466" cy="115"/>
          </a:xfrm>
        </p:grpSpPr>
        <p:sp>
          <p:nvSpPr>
            <p:cNvPr id="1465412" name="Rectangle 68"/>
            <p:cNvSpPr>
              <a:spLocks noChangeArrowheads="1"/>
            </p:cNvSpPr>
            <p:nvPr userDrawn="1"/>
          </p:nvSpPr>
          <p:spPr bwMode="auto">
            <a:xfrm flipV="1">
              <a:off x="6010" y="2523"/>
              <a:ext cx="116" cy="115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65413" name="Rectangle 69"/>
            <p:cNvSpPr>
              <a:spLocks noChangeArrowheads="1"/>
            </p:cNvSpPr>
            <p:nvPr userDrawn="1"/>
          </p:nvSpPr>
          <p:spPr bwMode="auto">
            <a:xfrm flipV="1">
              <a:off x="6126" y="2523"/>
              <a:ext cx="116" cy="115"/>
            </a:xfrm>
            <a:prstGeom prst="rect">
              <a:avLst/>
            </a:prstGeom>
            <a:solidFill>
              <a:srgbClr val="99CCCC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65414" name="Rectangle 70"/>
            <p:cNvSpPr>
              <a:spLocks noChangeArrowheads="1"/>
            </p:cNvSpPr>
            <p:nvPr userDrawn="1"/>
          </p:nvSpPr>
          <p:spPr bwMode="auto">
            <a:xfrm flipV="1">
              <a:off x="6242" y="2523"/>
              <a:ext cx="117" cy="115"/>
            </a:xfrm>
            <a:prstGeom prst="rect">
              <a:avLst/>
            </a:prstGeom>
            <a:solidFill>
              <a:srgbClr val="009999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65415" name="Rectangle 71"/>
            <p:cNvSpPr>
              <a:spLocks noChangeArrowheads="1"/>
            </p:cNvSpPr>
            <p:nvPr userDrawn="1"/>
          </p:nvSpPr>
          <p:spPr bwMode="auto">
            <a:xfrm flipV="1">
              <a:off x="5893" y="2523"/>
              <a:ext cx="117" cy="115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465416" name="Group 72"/>
          <p:cNvGrpSpPr/>
          <p:nvPr/>
        </p:nvGrpSpPr>
        <p:grpSpPr bwMode="auto">
          <a:xfrm>
            <a:off x="9355138" y="4221163"/>
            <a:ext cx="739775" cy="182562"/>
            <a:chOff x="5893" y="2659"/>
            <a:chExt cx="466" cy="115"/>
          </a:xfrm>
        </p:grpSpPr>
        <p:sp>
          <p:nvSpPr>
            <p:cNvPr id="1465417" name="Rectangle 73"/>
            <p:cNvSpPr>
              <a:spLocks noChangeArrowheads="1"/>
            </p:cNvSpPr>
            <p:nvPr userDrawn="1"/>
          </p:nvSpPr>
          <p:spPr bwMode="auto">
            <a:xfrm flipV="1">
              <a:off x="6010" y="2659"/>
              <a:ext cx="116" cy="115"/>
            </a:xfrm>
            <a:prstGeom prst="rect">
              <a:avLst/>
            </a:prstGeom>
            <a:solidFill>
              <a:srgbClr val="99CCCC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65418" name="Rectangle 74"/>
            <p:cNvSpPr>
              <a:spLocks noChangeArrowheads="1"/>
            </p:cNvSpPr>
            <p:nvPr userDrawn="1"/>
          </p:nvSpPr>
          <p:spPr bwMode="auto">
            <a:xfrm flipV="1">
              <a:off x="6126" y="2659"/>
              <a:ext cx="116" cy="115"/>
            </a:xfrm>
            <a:prstGeom prst="rect">
              <a:avLst/>
            </a:prstGeom>
            <a:solidFill>
              <a:srgbClr val="0099CC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65419" name="Rectangle 75"/>
            <p:cNvSpPr>
              <a:spLocks noChangeArrowheads="1"/>
            </p:cNvSpPr>
            <p:nvPr userDrawn="1"/>
          </p:nvSpPr>
          <p:spPr bwMode="auto">
            <a:xfrm flipV="1">
              <a:off x="6242" y="2659"/>
              <a:ext cx="117" cy="115"/>
            </a:xfrm>
            <a:prstGeom prst="rect">
              <a:avLst/>
            </a:prstGeom>
            <a:solidFill>
              <a:srgbClr val="006699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65420" name="Rectangle 76"/>
            <p:cNvSpPr>
              <a:spLocks noChangeArrowheads="1"/>
            </p:cNvSpPr>
            <p:nvPr userDrawn="1"/>
          </p:nvSpPr>
          <p:spPr bwMode="auto">
            <a:xfrm flipV="1">
              <a:off x="5893" y="2659"/>
              <a:ext cx="117" cy="115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465421" name="Group 77"/>
          <p:cNvGrpSpPr/>
          <p:nvPr/>
        </p:nvGrpSpPr>
        <p:grpSpPr bwMode="auto">
          <a:xfrm>
            <a:off x="9355138" y="3573463"/>
            <a:ext cx="739775" cy="188912"/>
            <a:chOff x="5893" y="2251"/>
            <a:chExt cx="466" cy="119"/>
          </a:xfrm>
        </p:grpSpPr>
        <p:sp>
          <p:nvSpPr>
            <p:cNvPr id="1465422" name="Rectangle 78"/>
            <p:cNvSpPr>
              <a:spLocks noChangeArrowheads="1"/>
            </p:cNvSpPr>
            <p:nvPr userDrawn="1"/>
          </p:nvSpPr>
          <p:spPr bwMode="auto">
            <a:xfrm flipV="1">
              <a:off x="6126" y="2251"/>
              <a:ext cx="116" cy="119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65423" name="Rectangle 79"/>
            <p:cNvSpPr>
              <a:spLocks noChangeArrowheads="1"/>
            </p:cNvSpPr>
            <p:nvPr userDrawn="1"/>
          </p:nvSpPr>
          <p:spPr bwMode="auto">
            <a:xfrm flipV="1">
              <a:off x="6242" y="2251"/>
              <a:ext cx="117" cy="119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65424" name="Rectangle 80"/>
            <p:cNvSpPr>
              <a:spLocks noChangeArrowheads="1"/>
            </p:cNvSpPr>
            <p:nvPr userDrawn="1"/>
          </p:nvSpPr>
          <p:spPr bwMode="auto">
            <a:xfrm flipV="1">
              <a:off x="5893" y="2251"/>
              <a:ext cx="117" cy="119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65425" name="Rectangle 81"/>
            <p:cNvSpPr>
              <a:spLocks noChangeArrowheads="1"/>
            </p:cNvSpPr>
            <p:nvPr userDrawn="1"/>
          </p:nvSpPr>
          <p:spPr bwMode="auto">
            <a:xfrm flipV="1">
              <a:off x="6010" y="2251"/>
              <a:ext cx="116" cy="119"/>
            </a:xfrm>
            <a:prstGeom prst="rect">
              <a:avLst/>
            </a:prstGeom>
            <a:solidFill>
              <a:srgbClr val="669900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465426" name="Group 82"/>
          <p:cNvGrpSpPr/>
          <p:nvPr/>
        </p:nvGrpSpPr>
        <p:grpSpPr bwMode="auto">
          <a:xfrm>
            <a:off x="9355138" y="4581525"/>
            <a:ext cx="739775" cy="182563"/>
            <a:chOff x="5893" y="2886"/>
            <a:chExt cx="466" cy="115"/>
          </a:xfrm>
        </p:grpSpPr>
        <p:sp>
          <p:nvSpPr>
            <p:cNvPr id="1465427" name="Rectangle 83"/>
            <p:cNvSpPr>
              <a:spLocks noChangeArrowheads="1"/>
            </p:cNvSpPr>
            <p:nvPr userDrawn="1"/>
          </p:nvSpPr>
          <p:spPr bwMode="auto">
            <a:xfrm flipV="1">
              <a:off x="6010" y="2886"/>
              <a:ext cx="116" cy="115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65428" name="Rectangle 84"/>
            <p:cNvSpPr>
              <a:spLocks noChangeArrowheads="1"/>
            </p:cNvSpPr>
            <p:nvPr userDrawn="1"/>
          </p:nvSpPr>
          <p:spPr bwMode="auto">
            <a:xfrm flipV="1">
              <a:off x="6126" y="2886"/>
              <a:ext cx="116" cy="11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65429" name="Rectangle 85"/>
            <p:cNvSpPr>
              <a:spLocks noChangeArrowheads="1"/>
            </p:cNvSpPr>
            <p:nvPr userDrawn="1"/>
          </p:nvSpPr>
          <p:spPr bwMode="auto">
            <a:xfrm flipV="1">
              <a:off x="6242" y="2886"/>
              <a:ext cx="117" cy="115"/>
            </a:xfrm>
            <a:prstGeom prst="rect">
              <a:avLst/>
            </a:prstGeom>
            <a:solidFill>
              <a:srgbClr val="FFCC66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65430" name="Rectangle 86"/>
            <p:cNvSpPr>
              <a:spLocks noChangeArrowheads="1"/>
            </p:cNvSpPr>
            <p:nvPr userDrawn="1"/>
          </p:nvSpPr>
          <p:spPr bwMode="auto">
            <a:xfrm flipV="1">
              <a:off x="5893" y="2886"/>
              <a:ext cx="117" cy="115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465431" name="Group 87"/>
          <p:cNvGrpSpPr/>
          <p:nvPr/>
        </p:nvGrpSpPr>
        <p:grpSpPr bwMode="auto">
          <a:xfrm>
            <a:off x="9355138" y="4797425"/>
            <a:ext cx="739775" cy="182563"/>
            <a:chOff x="5893" y="3022"/>
            <a:chExt cx="466" cy="115"/>
          </a:xfrm>
        </p:grpSpPr>
        <p:sp>
          <p:nvSpPr>
            <p:cNvPr id="1465432" name="Rectangle 88"/>
            <p:cNvSpPr>
              <a:spLocks noChangeArrowheads="1"/>
            </p:cNvSpPr>
            <p:nvPr userDrawn="1"/>
          </p:nvSpPr>
          <p:spPr bwMode="auto">
            <a:xfrm flipV="1">
              <a:off x="6010" y="3022"/>
              <a:ext cx="116" cy="115"/>
            </a:xfrm>
            <a:prstGeom prst="rect">
              <a:avLst/>
            </a:prstGeom>
            <a:solidFill>
              <a:srgbClr val="006699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65433" name="Rectangle 89"/>
            <p:cNvSpPr>
              <a:spLocks noChangeArrowheads="1"/>
            </p:cNvSpPr>
            <p:nvPr userDrawn="1"/>
          </p:nvSpPr>
          <p:spPr bwMode="auto">
            <a:xfrm flipV="1">
              <a:off x="6126" y="3022"/>
              <a:ext cx="116" cy="115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65434" name="Rectangle 90"/>
            <p:cNvSpPr>
              <a:spLocks noChangeArrowheads="1"/>
            </p:cNvSpPr>
            <p:nvPr userDrawn="1"/>
          </p:nvSpPr>
          <p:spPr bwMode="auto">
            <a:xfrm flipV="1">
              <a:off x="6242" y="3022"/>
              <a:ext cx="117" cy="115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65435" name="Rectangle 91"/>
            <p:cNvSpPr>
              <a:spLocks noChangeArrowheads="1"/>
            </p:cNvSpPr>
            <p:nvPr userDrawn="1"/>
          </p:nvSpPr>
          <p:spPr bwMode="auto">
            <a:xfrm flipV="1">
              <a:off x="5893" y="3022"/>
              <a:ext cx="117" cy="115"/>
            </a:xfrm>
            <a:prstGeom prst="rect">
              <a:avLst/>
            </a:prstGeom>
            <a:solidFill>
              <a:srgbClr val="990000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465436" name="Group 92"/>
          <p:cNvGrpSpPr/>
          <p:nvPr/>
        </p:nvGrpSpPr>
        <p:grpSpPr bwMode="auto">
          <a:xfrm>
            <a:off x="9355138" y="5013325"/>
            <a:ext cx="739775" cy="182563"/>
            <a:chOff x="5893" y="3158"/>
            <a:chExt cx="466" cy="115"/>
          </a:xfrm>
        </p:grpSpPr>
        <p:sp>
          <p:nvSpPr>
            <p:cNvPr id="1465437" name="Rectangle 93"/>
            <p:cNvSpPr>
              <a:spLocks noChangeArrowheads="1"/>
            </p:cNvSpPr>
            <p:nvPr userDrawn="1"/>
          </p:nvSpPr>
          <p:spPr bwMode="auto">
            <a:xfrm flipV="1">
              <a:off x="6010" y="3158"/>
              <a:ext cx="116" cy="115"/>
            </a:xfrm>
            <a:prstGeom prst="rect">
              <a:avLst/>
            </a:prstGeom>
            <a:solidFill>
              <a:srgbClr val="009999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65438" name="Rectangle 94"/>
            <p:cNvSpPr>
              <a:spLocks noChangeArrowheads="1"/>
            </p:cNvSpPr>
            <p:nvPr userDrawn="1"/>
          </p:nvSpPr>
          <p:spPr bwMode="auto">
            <a:xfrm flipV="1">
              <a:off x="6126" y="3158"/>
              <a:ext cx="116" cy="115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65439" name="Rectangle 95"/>
            <p:cNvSpPr>
              <a:spLocks noChangeArrowheads="1"/>
            </p:cNvSpPr>
            <p:nvPr userDrawn="1"/>
          </p:nvSpPr>
          <p:spPr bwMode="auto">
            <a:xfrm flipV="1">
              <a:off x="6242" y="3158"/>
              <a:ext cx="117" cy="115"/>
            </a:xfrm>
            <a:prstGeom prst="rect">
              <a:avLst/>
            </a:prstGeom>
            <a:solidFill>
              <a:srgbClr val="99CCCC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65440" name="Rectangle 96"/>
            <p:cNvSpPr>
              <a:spLocks noChangeArrowheads="1"/>
            </p:cNvSpPr>
            <p:nvPr userDrawn="1"/>
          </p:nvSpPr>
          <p:spPr bwMode="auto">
            <a:xfrm flipV="1">
              <a:off x="5893" y="3158"/>
              <a:ext cx="117" cy="115"/>
            </a:xfrm>
            <a:prstGeom prst="rect">
              <a:avLst/>
            </a:prstGeom>
            <a:solidFill>
              <a:srgbClr val="990000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465441" name="Group 97"/>
          <p:cNvGrpSpPr/>
          <p:nvPr/>
        </p:nvGrpSpPr>
        <p:grpSpPr bwMode="auto">
          <a:xfrm>
            <a:off x="9355138" y="5373688"/>
            <a:ext cx="739775" cy="182562"/>
            <a:chOff x="5893" y="3385"/>
            <a:chExt cx="466" cy="115"/>
          </a:xfrm>
        </p:grpSpPr>
        <p:sp>
          <p:nvSpPr>
            <p:cNvPr id="1465442" name="Rectangle 98"/>
            <p:cNvSpPr>
              <a:spLocks noChangeArrowheads="1"/>
            </p:cNvSpPr>
            <p:nvPr userDrawn="1"/>
          </p:nvSpPr>
          <p:spPr bwMode="auto">
            <a:xfrm flipV="1">
              <a:off x="6010" y="3385"/>
              <a:ext cx="116" cy="115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65443" name="Rectangle 99"/>
            <p:cNvSpPr>
              <a:spLocks noChangeArrowheads="1"/>
            </p:cNvSpPr>
            <p:nvPr userDrawn="1"/>
          </p:nvSpPr>
          <p:spPr bwMode="auto">
            <a:xfrm flipV="1">
              <a:off x="6126" y="3385"/>
              <a:ext cx="116" cy="11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65444" name="Rectangle 100"/>
            <p:cNvSpPr>
              <a:spLocks noChangeArrowheads="1"/>
            </p:cNvSpPr>
            <p:nvPr userDrawn="1"/>
          </p:nvSpPr>
          <p:spPr bwMode="auto">
            <a:xfrm flipV="1">
              <a:off x="6242" y="3385"/>
              <a:ext cx="117" cy="115"/>
            </a:xfrm>
            <a:prstGeom prst="rect">
              <a:avLst/>
            </a:prstGeom>
            <a:solidFill>
              <a:srgbClr val="FFCC66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65445" name="Rectangle 101"/>
            <p:cNvSpPr>
              <a:spLocks noChangeArrowheads="1"/>
            </p:cNvSpPr>
            <p:nvPr userDrawn="1"/>
          </p:nvSpPr>
          <p:spPr bwMode="auto">
            <a:xfrm flipV="1">
              <a:off x="5893" y="3385"/>
              <a:ext cx="117" cy="115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465446" name="Group 102"/>
          <p:cNvGrpSpPr/>
          <p:nvPr/>
        </p:nvGrpSpPr>
        <p:grpSpPr bwMode="auto">
          <a:xfrm>
            <a:off x="9355138" y="5589588"/>
            <a:ext cx="739775" cy="182562"/>
            <a:chOff x="5893" y="3521"/>
            <a:chExt cx="466" cy="115"/>
          </a:xfrm>
        </p:grpSpPr>
        <p:sp>
          <p:nvSpPr>
            <p:cNvPr id="1465447" name="Rectangle 103"/>
            <p:cNvSpPr>
              <a:spLocks noChangeArrowheads="1"/>
            </p:cNvSpPr>
            <p:nvPr userDrawn="1"/>
          </p:nvSpPr>
          <p:spPr bwMode="auto">
            <a:xfrm flipV="1">
              <a:off x="6010" y="3521"/>
              <a:ext cx="116" cy="115"/>
            </a:xfrm>
            <a:prstGeom prst="rect">
              <a:avLst/>
            </a:prstGeom>
            <a:solidFill>
              <a:srgbClr val="006699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65448" name="Rectangle 104"/>
            <p:cNvSpPr>
              <a:spLocks noChangeArrowheads="1"/>
            </p:cNvSpPr>
            <p:nvPr userDrawn="1"/>
          </p:nvSpPr>
          <p:spPr bwMode="auto">
            <a:xfrm flipV="1">
              <a:off x="6126" y="3521"/>
              <a:ext cx="116" cy="115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65449" name="Rectangle 105"/>
            <p:cNvSpPr>
              <a:spLocks noChangeArrowheads="1"/>
            </p:cNvSpPr>
            <p:nvPr userDrawn="1"/>
          </p:nvSpPr>
          <p:spPr bwMode="auto">
            <a:xfrm flipV="1">
              <a:off x="6242" y="3521"/>
              <a:ext cx="117" cy="115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65450" name="Rectangle 106"/>
            <p:cNvSpPr>
              <a:spLocks noChangeArrowheads="1"/>
            </p:cNvSpPr>
            <p:nvPr userDrawn="1"/>
          </p:nvSpPr>
          <p:spPr bwMode="auto">
            <a:xfrm flipV="1">
              <a:off x="5893" y="3521"/>
              <a:ext cx="117" cy="115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465451" name="Group 107"/>
          <p:cNvGrpSpPr/>
          <p:nvPr/>
        </p:nvGrpSpPr>
        <p:grpSpPr bwMode="auto">
          <a:xfrm>
            <a:off x="9355138" y="5805488"/>
            <a:ext cx="739775" cy="182562"/>
            <a:chOff x="5893" y="3657"/>
            <a:chExt cx="466" cy="115"/>
          </a:xfrm>
        </p:grpSpPr>
        <p:sp>
          <p:nvSpPr>
            <p:cNvPr id="1465452" name="Rectangle 108"/>
            <p:cNvSpPr>
              <a:spLocks noChangeArrowheads="1"/>
            </p:cNvSpPr>
            <p:nvPr userDrawn="1"/>
          </p:nvSpPr>
          <p:spPr bwMode="auto">
            <a:xfrm flipV="1">
              <a:off x="6010" y="3657"/>
              <a:ext cx="116" cy="115"/>
            </a:xfrm>
            <a:prstGeom prst="rect">
              <a:avLst/>
            </a:prstGeom>
            <a:solidFill>
              <a:srgbClr val="009999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65453" name="Rectangle 109"/>
            <p:cNvSpPr>
              <a:spLocks noChangeArrowheads="1"/>
            </p:cNvSpPr>
            <p:nvPr userDrawn="1"/>
          </p:nvSpPr>
          <p:spPr bwMode="auto">
            <a:xfrm flipV="1">
              <a:off x="6126" y="3657"/>
              <a:ext cx="116" cy="115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65454" name="Rectangle 110"/>
            <p:cNvSpPr>
              <a:spLocks noChangeArrowheads="1"/>
            </p:cNvSpPr>
            <p:nvPr userDrawn="1"/>
          </p:nvSpPr>
          <p:spPr bwMode="auto">
            <a:xfrm flipV="1">
              <a:off x="6242" y="3657"/>
              <a:ext cx="117" cy="115"/>
            </a:xfrm>
            <a:prstGeom prst="rect">
              <a:avLst/>
            </a:prstGeom>
            <a:solidFill>
              <a:srgbClr val="99CCCC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65455" name="Rectangle 111"/>
            <p:cNvSpPr>
              <a:spLocks noChangeArrowheads="1"/>
            </p:cNvSpPr>
            <p:nvPr userDrawn="1"/>
          </p:nvSpPr>
          <p:spPr bwMode="auto">
            <a:xfrm flipV="1">
              <a:off x="5893" y="3657"/>
              <a:ext cx="117" cy="115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465456" name="Group 112"/>
          <p:cNvGrpSpPr/>
          <p:nvPr/>
        </p:nvGrpSpPr>
        <p:grpSpPr bwMode="auto">
          <a:xfrm>
            <a:off x="9355138" y="6165850"/>
            <a:ext cx="739775" cy="182563"/>
            <a:chOff x="5893" y="3884"/>
            <a:chExt cx="466" cy="115"/>
          </a:xfrm>
        </p:grpSpPr>
        <p:sp>
          <p:nvSpPr>
            <p:cNvPr id="1465457" name="Rectangle 113"/>
            <p:cNvSpPr>
              <a:spLocks noChangeArrowheads="1"/>
            </p:cNvSpPr>
            <p:nvPr userDrawn="1"/>
          </p:nvSpPr>
          <p:spPr bwMode="auto">
            <a:xfrm flipV="1">
              <a:off x="6010" y="3884"/>
              <a:ext cx="116" cy="115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65458" name="Rectangle 114"/>
            <p:cNvSpPr>
              <a:spLocks noChangeArrowheads="1"/>
            </p:cNvSpPr>
            <p:nvPr userDrawn="1"/>
          </p:nvSpPr>
          <p:spPr bwMode="auto">
            <a:xfrm flipV="1">
              <a:off x="6126" y="3884"/>
              <a:ext cx="116" cy="11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65459" name="Rectangle 115"/>
            <p:cNvSpPr>
              <a:spLocks noChangeArrowheads="1"/>
            </p:cNvSpPr>
            <p:nvPr userDrawn="1"/>
          </p:nvSpPr>
          <p:spPr bwMode="auto">
            <a:xfrm flipV="1">
              <a:off x="6242" y="3884"/>
              <a:ext cx="117" cy="115"/>
            </a:xfrm>
            <a:prstGeom prst="rect">
              <a:avLst/>
            </a:prstGeom>
            <a:solidFill>
              <a:srgbClr val="FFCC66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65460" name="Rectangle 116"/>
            <p:cNvSpPr>
              <a:spLocks noChangeArrowheads="1"/>
            </p:cNvSpPr>
            <p:nvPr userDrawn="1"/>
          </p:nvSpPr>
          <p:spPr bwMode="auto">
            <a:xfrm flipV="1">
              <a:off x="5893" y="3884"/>
              <a:ext cx="117" cy="115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465461" name="Group 117"/>
          <p:cNvGrpSpPr/>
          <p:nvPr/>
        </p:nvGrpSpPr>
        <p:grpSpPr bwMode="auto">
          <a:xfrm>
            <a:off x="9355138" y="6391275"/>
            <a:ext cx="739775" cy="182563"/>
            <a:chOff x="5893" y="4026"/>
            <a:chExt cx="466" cy="115"/>
          </a:xfrm>
        </p:grpSpPr>
        <p:sp>
          <p:nvSpPr>
            <p:cNvPr id="1465462" name="Rectangle 118"/>
            <p:cNvSpPr>
              <a:spLocks noChangeArrowheads="1"/>
            </p:cNvSpPr>
            <p:nvPr userDrawn="1"/>
          </p:nvSpPr>
          <p:spPr bwMode="auto">
            <a:xfrm flipV="1">
              <a:off x="6010" y="4026"/>
              <a:ext cx="116" cy="115"/>
            </a:xfrm>
            <a:prstGeom prst="rect">
              <a:avLst/>
            </a:prstGeom>
            <a:solidFill>
              <a:srgbClr val="006699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65463" name="Rectangle 119"/>
            <p:cNvSpPr>
              <a:spLocks noChangeArrowheads="1"/>
            </p:cNvSpPr>
            <p:nvPr userDrawn="1"/>
          </p:nvSpPr>
          <p:spPr bwMode="auto">
            <a:xfrm flipV="1">
              <a:off x="6126" y="4026"/>
              <a:ext cx="116" cy="115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65464" name="Rectangle 120"/>
            <p:cNvSpPr>
              <a:spLocks noChangeArrowheads="1"/>
            </p:cNvSpPr>
            <p:nvPr userDrawn="1"/>
          </p:nvSpPr>
          <p:spPr bwMode="auto">
            <a:xfrm flipV="1">
              <a:off x="6242" y="4026"/>
              <a:ext cx="117" cy="115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65465" name="Rectangle 121"/>
            <p:cNvSpPr>
              <a:spLocks noChangeArrowheads="1"/>
            </p:cNvSpPr>
            <p:nvPr userDrawn="1"/>
          </p:nvSpPr>
          <p:spPr bwMode="auto">
            <a:xfrm flipV="1">
              <a:off x="5893" y="4026"/>
              <a:ext cx="117" cy="115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465466" name="Group 122"/>
          <p:cNvGrpSpPr/>
          <p:nvPr/>
        </p:nvGrpSpPr>
        <p:grpSpPr bwMode="auto">
          <a:xfrm>
            <a:off x="9355138" y="6615113"/>
            <a:ext cx="739775" cy="182562"/>
            <a:chOff x="5893" y="4167"/>
            <a:chExt cx="466" cy="115"/>
          </a:xfrm>
        </p:grpSpPr>
        <p:sp>
          <p:nvSpPr>
            <p:cNvPr id="1465467" name="Rectangle 123"/>
            <p:cNvSpPr>
              <a:spLocks noChangeArrowheads="1"/>
            </p:cNvSpPr>
            <p:nvPr userDrawn="1"/>
          </p:nvSpPr>
          <p:spPr bwMode="auto">
            <a:xfrm flipV="1">
              <a:off x="6010" y="4167"/>
              <a:ext cx="116" cy="115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65468" name="Rectangle 124"/>
            <p:cNvSpPr>
              <a:spLocks noChangeArrowheads="1"/>
            </p:cNvSpPr>
            <p:nvPr userDrawn="1"/>
          </p:nvSpPr>
          <p:spPr bwMode="auto">
            <a:xfrm flipV="1">
              <a:off x="6126" y="4167"/>
              <a:ext cx="116" cy="115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65469" name="Rectangle 125"/>
            <p:cNvSpPr>
              <a:spLocks noChangeArrowheads="1"/>
            </p:cNvSpPr>
            <p:nvPr userDrawn="1"/>
          </p:nvSpPr>
          <p:spPr bwMode="auto">
            <a:xfrm flipV="1">
              <a:off x="6242" y="4167"/>
              <a:ext cx="117" cy="115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65470" name="Rectangle 126"/>
            <p:cNvSpPr>
              <a:spLocks noChangeArrowheads="1"/>
            </p:cNvSpPr>
            <p:nvPr userDrawn="1"/>
          </p:nvSpPr>
          <p:spPr bwMode="auto">
            <a:xfrm flipV="1">
              <a:off x="5893" y="4167"/>
              <a:ext cx="117" cy="115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465471" name="Rectangle 12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311900" y="6499225"/>
            <a:ext cx="1519238" cy="3333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square" lIns="0" tIns="0" rIns="0" bIns="0" numCol="1" anchor="t" anchorCtr="0" compatLnSpc="1"/>
          <a:lstStyle>
            <a:lvl1pPr defTabSz="878205" eaLnBrk="0" fontAlgn="base" hangingPunct="0">
              <a:lnSpc>
                <a:spcPct val="85000"/>
              </a:lnSpc>
              <a:defRPr sz="1200">
                <a:latin typeface="FrutigerNext LT Bold" pitchFamily="-92" charset="0"/>
                <a:ea typeface="MS PGothic" panose="020B0600070205080204" pitchFamily="34" charset="-128"/>
              </a:defRPr>
            </a:lvl1pPr>
          </a:lstStyle>
          <a:p>
            <a:r>
              <a:rPr lang="en-US" altLang="zh-CN"/>
              <a:t>Page</a:t>
            </a:r>
            <a:fld id="{3C5F5CAC-7358-4345-9D0E-C3074199C6E7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+mj-lt"/>
          <a:ea typeface="+mj-ea"/>
          <a:cs typeface="+mj-cs"/>
        </a:defRPr>
      </a:lvl1pPr>
      <a:lvl2pPr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2" charset="-122"/>
        </a:defRPr>
      </a:lvl2pPr>
      <a:lvl3pPr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2" charset="-122"/>
        </a:defRPr>
      </a:lvl3pPr>
      <a:lvl4pPr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2" charset="-122"/>
        </a:defRPr>
      </a:lvl4pPr>
      <a:lvl5pPr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2" charset="-122"/>
        </a:defRPr>
      </a:lvl5pPr>
      <a:lvl6pPr marL="4572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2" charset="-122"/>
        </a:defRPr>
      </a:lvl6pPr>
      <a:lvl7pPr marL="9144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2" charset="-122"/>
        </a:defRPr>
      </a:lvl7pPr>
      <a:lvl8pPr marL="13716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2" charset="-122"/>
        </a:defRPr>
      </a:lvl8pPr>
      <a:lvl9pPr marL="18288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2" charset="-122"/>
        </a:defRPr>
      </a:lvl9pPr>
    </p:titleStyle>
    <p:bodyStyle>
      <a:lvl1pPr marL="301625" indent="-3175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Clr>
          <a:srgbClr val="808080"/>
        </a:buClr>
        <a:buSzPct val="60000"/>
        <a:buFont typeface="Wingdings" panose="05000000000000000000" pitchFamily="2" charset="2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792480" indent="-2527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Clr>
          <a:srgbClr val="080808"/>
        </a:buClr>
        <a:buSzPct val="5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2pPr>
      <a:lvl3pPr marL="117348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SzPct val="50000"/>
        <a:buFont typeface="Wingdings" panose="05000000000000000000" pitchFamily="2" charset="2"/>
        <a:buChar char="n"/>
        <a:defRPr>
          <a:solidFill>
            <a:schemeClr val="tx1"/>
          </a:solidFill>
          <a:latin typeface="+mn-lt"/>
          <a:ea typeface="+mn-ea"/>
        </a:defRPr>
      </a:lvl3pPr>
      <a:lvl4pPr marL="1551305" indent="-198755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Char char="–"/>
        <a:defRPr sz="1600">
          <a:solidFill>
            <a:schemeClr val="tx1"/>
          </a:solidFill>
          <a:latin typeface="+mj-lt"/>
          <a:ea typeface="+mn-ea"/>
        </a:defRPr>
      </a:lvl4pPr>
      <a:lvl5pPr marL="1930400" indent="-200025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5pPr>
      <a:lvl6pPr marL="2387600" indent="-200025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6pPr>
      <a:lvl7pPr marL="2844800" indent="-200025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7pPr>
      <a:lvl8pPr marL="3302000" indent="-200025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8pPr>
      <a:lvl9pPr marL="3759200" indent="-200025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9444" name="Picture 4" descr="5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0" y="5943600"/>
            <a:ext cx="9144000" cy="931863"/>
          </a:xfrm>
          <a:prstGeom prst="rect">
            <a:avLst/>
          </a:prstGeom>
          <a:noFill/>
        </p:spPr>
      </p:pic>
      <p:sp>
        <p:nvSpPr>
          <p:cNvPr id="1469446" name="Text Box 6"/>
          <p:cNvSpPr txBox="1">
            <a:spLocks noChangeArrowheads="1"/>
          </p:cNvSpPr>
          <p:nvPr/>
        </p:nvSpPr>
        <p:spPr bwMode="auto">
          <a:xfrm>
            <a:off x="3435350" y="3189288"/>
            <a:ext cx="2530475" cy="4445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78345" tIns="39172" rIns="78345" bIns="39172">
            <a:spAutoFit/>
          </a:bodyPr>
          <a:lstStyle/>
          <a:p>
            <a:pPr defTabSz="784225" eaLnBrk="0" fontAlgn="base" hangingPunct="0"/>
            <a:r>
              <a:rPr lang="en-US" altLang="zh-CN" sz="2400" dirty="0">
                <a:solidFill>
                  <a:srgbClr val="666666"/>
                </a:solidFill>
                <a:ea typeface="MS PGothic" panose="020B0600070205080204" pitchFamily="34" charset="-128"/>
              </a:rPr>
              <a:t>www.huawei.com</a:t>
            </a:r>
            <a:endParaRPr lang="en-US" altLang="zh-CN" sz="2000" dirty="0">
              <a:solidFill>
                <a:srgbClr val="990000"/>
              </a:solidFill>
              <a:ea typeface="MS PGothic" panose="020B0600070205080204" pitchFamily="34" charset="-128"/>
            </a:endParaRPr>
          </a:p>
        </p:txBody>
      </p:sp>
      <p:sp>
        <p:nvSpPr>
          <p:cNvPr id="1469447" name="Text Box 7"/>
          <p:cNvSpPr txBox="1">
            <a:spLocks noChangeArrowheads="1"/>
          </p:cNvSpPr>
          <p:nvPr/>
        </p:nvSpPr>
        <p:spPr bwMode="auto">
          <a:xfrm>
            <a:off x="4089400" y="2506663"/>
            <a:ext cx="1196975" cy="7048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78358" tIns="39179" rIns="78358" bIns="39179">
            <a:spAutoFit/>
          </a:bodyPr>
          <a:lstStyle/>
          <a:p>
            <a:pPr defTabSz="784225" eaLnBrk="0" fontAlgn="base" hangingPunct="0"/>
            <a:r>
              <a:rPr lang="zh-CN" altLang="en-US" sz="4100" dirty="0">
                <a:solidFill>
                  <a:srgbClr val="990000"/>
                </a:solidFill>
              </a:rPr>
              <a:t>谢谢</a:t>
            </a:r>
            <a:endParaRPr lang="zh-CN" altLang="en-US" sz="4100" dirty="0">
              <a:solidFill>
                <a:srgbClr val="99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802005" rtl="0" fontAlgn="base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+mj-lt"/>
          <a:ea typeface="+mj-ea"/>
          <a:cs typeface="+mj-cs"/>
        </a:defRPr>
      </a:lvl1pPr>
      <a:lvl2pPr algn="ctr" defTabSz="802005" rtl="0" fontAlgn="base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defTabSz="802005" rtl="0" fontAlgn="base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defTabSz="802005" rtl="0" fontAlgn="base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defTabSz="802005" rtl="0" fontAlgn="base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defTabSz="802005" rtl="0" fontAlgn="base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defTabSz="802005" rtl="0" fontAlgn="base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defTabSz="802005" rtl="0" fontAlgn="base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defTabSz="802005" rtl="0" fontAlgn="base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01625" indent="-301625" algn="l" defTabSz="802005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54050" indent="-252730" algn="l" defTabSz="802005" rtl="0" fontAlgn="base">
        <a:spcBef>
          <a:spcPct val="20000"/>
        </a:spcBef>
        <a:spcAft>
          <a:spcPct val="0"/>
        </a:spcAft>
        <a:buChar char="–"/>
        <a:defRPr sz="2500">
          <a:solidFill>
            <a:schemeClr val="tx1"/>
          </a:solidFill>
          <a:latin typeface="+mn-lt"/>
          <a:ea typeface="+mn-ea"/>
        </a:defRPr>
      </a:lvl2pPr>
      <a:lvl3pPr marL="1003300" indent="-201930" algn="l" defTabSz="802005" rtl="0" fontAlgn="base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  <a:ea typeface="+mn-ea"/>
        </a:defRPr>
      </a:lvl3pPr>
      <a:lvl4pPr marL="1400175" indent="-198755" algn="l" defTabSz="802005" rtl="0" fontAlgn="base">
        <a:spcBef>
          <a:spcPct val="20000"/>
        </a:spcBef>
        <a:spcAft>
          <a:spcPct val="0"/>
        </a:spcAft>
        <a:buChar char="–"/>
        <a:defRPr sz="1700">
          <a:solidFill>
            <a:schemeClr val="tx1"/>
          </a:solidFill>
          <a:latin typeface="+mn-lt"/>
          <a:ea typeface="+mn-ea"/>
        </a:defRPr>
      </a:lvl4pPr>
      <a:lvl5pPr marL="1800225" indent="-200025" algn="l" defTabSz="802005" rtl="0" fontAlgn="base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  <a:ea typeface="+mn-ea"/>
        </a:defRPr>
      </a:lvl5pPr>
      <a:lvl6pPr marL="2257425" indent="-200025" algn="l" defTabSz="802005" rtl="0" fontAlgn="base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  <a:ea typeface="+mn-ea"/>
        </a:defRPr>
      </a:lvl6pPr>
      <a:lvl7pPr marL="2714625" indent="-200025" algn="l" defTabSz="802005" rtl="0" fontAlgn="base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  <a:ea typeface="+mn-ea"/>
        </a:defRPr>
      </a:lvl7pPr>
      <a:lvl8pPr marL="3171825" indent="-200025" algn="l" defTabSz="802005" rtl="0" fontAlgn="base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  <a:ea typeface="+mn-ea"/>
        </a:defRPr>
      </a:lvl8pPr>
      <a:lvl9pPr marL="3629025" indent="-200025" algn="l" defTabSz="802005" rtl="0" fontAlgn="base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3E7A6C-A6E2-451D-B5EC-4AA78DF28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6527B8-208D-4053-8613-493F3FB6489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1428" name="Rectangle 36"/>
          <p:cNvSpPr>
            <a:spLocks noGrp="1" noChangeArrowheads="1"/>
          </p:cNvSpPr>
          <p:nvPr>
            <p:ph type="ctrTitle"/>
          </p:nvPr>
        </p:nvSpPr>
        <p:spPr>
          <a:xfrm>
            <a:off x="647700" y="1392238"/>
            <a:ext cx="6075363" cy="1666875"/>
          </a:xfrm>
        </p:spPr>
        <p:txBody>
          <a:bodyPr/>
          <a:lstStyle/>
          <a:p>
            <a:r>
              <a:rPr lang="en-US" altLang="zh-CN"/>
              <a:t>MPLS OAM </a:t>
            </a:r>
            <a:r>
              <a:rPr lang="zh-CN" altLang="en-US"/>
              <a:t>技术</a:t>
            </a:r>
            <a:endParaRPr lang="zh-CN" altLang="en-US"/>
          </a:p>
        </p:txBody>
      </p:sp>
      <p:sp>
        <p:nvSpPr>
          <p:cNvPr id="1211430" name="DtsShapeName" descr="4D8CC8E7GB965315C55EB3D5@EG@1CEG098AA\9;&gt;@DE71139125!!!BIHO@]e71139125!@5E15C21102E29D086D浇唆尼写蓟黔ⅹ郑颂籽吓泞变W0/1/qnu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1!?" hidden="1"/>
          <p:cNvSpPr>
            <a:spLocks noChangeArrowheads="1"/>
          </p:cNvSpPr>
          <p:nvPr/>
        </p:nvSpPr>
        <p:spPr bwMode="auto">
          <a:xfrm>
            <a:off x="0" y="0"/>
            <a:ext cx="1588" cy="1588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1"/>
          </a:solidFill>
          <a:ln w="9525" algn="ctr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Page</a:t>
            </a:r>
            <a:fld id="{5FDC1B7C-D7CE-4C54-99BC-3F06D1D118A0}" type="slidenum">
              <a:rPr lang="en-US" altLang="zh-CN"/>
            </a:fld>
            <a:endParaRPr lang="en-US" altLang="zh-CN"/>
          </a:p>
        </p:txBody>
      </p:sp>
      <p:sp>
        <p:nvSpPr>
          <p:cNvPr id="1631234" name="Rectangle 2"/>
          <p:cNvSpPr>
            <a:spLocks noGrp="1" noChangeArrowheads="1"/>
          </p:cNvSpPr>
          <p:nvPr>
            <p:ph type="title"/>
          </p:nvPr>
        </p:nvSpPr>
        <p:spPr>
          <a:xfrm>
            <a:off x="641350" y="333375"/>
            <a:ext cx="7731125" cy="868363"/>
          </a:xfrm>
        </p:spPr>
        <p:txBody>
          <a:bodyPr/>
          <a:lstStyle/>
          <a:p>
            <a:r>
              <a:rPr lang="en-US" altLang="zh-CN"/>
              <a:t>MPLS OAM</a:t>
            </a:r>
            <a:r>
              <a:rPr lang="zh-CN" altLang="en-US"/>
              <a:t>检测技术（续）</a:t>
            </a:r>
            <a:endParaRPr lang="zh-CN" altLang="en-US"/>
          </a:p>
        </p:txBody>
      </p:sp>
      <p:sp>
        <p:nvSpPr>
          <p:cNvPr id="1631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2000" dirty="0"/>
              <a:t>MPLS OAM</a:t>
            </a:r>
            <a:r>
              <a:rPr lang="zh-CN" altLang="en-US" sz="2000" dirty="0"/>
              <a:t>的检测过程：</a:t>
            </a:r>
            <a:endParaRPr lang="zh-CN" altLang="en-US" sz="2000" dirty="0"/>
          </a:p>
          <a:p>
            <a:pPr>
              <a:lnSpc>
                <a:spcPct val="120000"/>
              </a:lnSpc>
            </a:pPr>
            <a:r>
              <a:rPr lang="zh-CN" altLang="en-US" sz="2000" dirty="0"/>
              <a:t>入节点发送</a:t>
            </a:r>
            <a:r>
              <a:rPr lang="en-US" altLang="zh-CN" sz="2000" dirty="0"/>
              <a:t>CV/FFD</a:t>
            </a:r>
            <a:r>
              <a:rPr lang="zh-CN" altLang="en-US" sz="2000" dirty="0"/>
              <a:t>检测报文，报文通过被检测的</a:t>
            </a:r>
            <a:r>
              <a:rPr lang="en-US" altLang="zh-CN" sz="2000" dirty="0"/>
              <a:t>LSP</a:t>
            </a:r>
            <a:r>
              <a:rPr lang="zh-CN" altLang="en-US" sz="2000" dirty="0"/>
              <a:t>到达出节点。</a:t>
            </a:r>
            <a:endParaRPr lang="zh-CN" altLang="en-US" sz="2000" dirty="0"/>
          </a:p>
          <a:p>
            <a:pPr>
              <a:lnSpc>
                <a:spcPct val="120000"/>
              </a:lnSpc>
            </a:pPr>
            <a:r>
              <a:rPr lang="zh-CN" altLang="en-US" sz="2000" dirty="0"/>
              <a:t>出节点把接收到的报文类型、频率、</a:t>
            </a:r>
            <a:r>
              <a:rPr lang="en-US" altLang="zh-CN" sz="2000" dirty="0"/>
              <a:t>TTSI</a:t>
            </a:r>
            <a:r>
              <a:rPr lang="zh-CN" altLang="en-US" sz="2000" dirty="0"/>
              <a:t>等信息与本地记录的应该收到的值相比较，判断报文是否正确，并统计检测周期内收到的正确报文与错误报文的数量，从而对</a:t>
            </a:r>
            <a:r>
              <a:rPr lang="en-US" altLang="zh-CN" sz="2000" dirty="0"/>
              <a:t>LSP</a:t>
            </a:r>
            <a:r>
              <a:rPr lang="zh-CN" altLang="en-US" sz="2000" dirty="0"/>
              <a:t>的连通性进行监控。</a:t>
            </a:r>
            <a:endParaRPr lang="zh-CN" altLang="en-US" sz="2000" dirty="0"/>
          </a:p>
          <a:p>
            <a:pPr>
              <a:lnSpc>
                <a:spcPct val="120000"/>
              </a:lnSpc>
            </a:pPr>
            <a:r>
              <a:rPr lang="en-US" altLang="zh-CN" sz="2000" dirty="0"/>
              <a:t>CV</a:t>
            </a:r>
            <a:r>
              <a:rPr lang="zh-CN" altLang="en-US" sz="2000" dirty="0"/>
              <a:t>报文的检测频率为固定值，</a:t>
            </a:r>
            <a:r>
              <a:rPr lang="en-US" altLang="zh-CN" sz="2000" dirty="0"/>
              <a:t>FFD</a:t>
            </a:r>
            <a:r>
              <a:rPr lang="zh-CN" altLang="en-US" sz="2000" dirty="0"/>
              <a:t>报文的检测周期为检测频率的三倍。</a:t>
            </a:r>
            <a:endParaRPr lang="zh-CN" altLang="en-US" sz="2000" dirty="0"/>
          </a:p>
          <a:p>
            <a:pPr>
              <a:lnSpc>
                <a:spcPct val="120000"/>
              </a:lnSpc>
            </a:pPr>
            <a:r>
              <a:rPr lang="zh-CN" altLang="en-US" sz="2000" dirty="0"/>
              <a:t>当出节点检测到</a:t>
            </a:r>
            <a:r>
              <a:rPr lang="en-US" altLang="zh-CN" sz="2000" dirty="0"/>
              <a:t>LSP</a:t>
            </a:r>
            <a:r>
              <a:rPr lang="zh-CN" altLang="en-US" sz="2000" dirty="0"/>
              <a:t>缺陷后，分析缺陷类型，通过反向通道将携带缺陷信息的</a:t>
            </a:r>
            <a:r>
              <a:rPr lang="en-US" altLang="zh-CN" sz="2000" dirty="0"/>
              <a:t>BDI</a:t>
            </a:r>
            <a:r>
              <a:rPr lang="zh-CN" altLang="en-US" sz="2000" dirty="0"/>
              <a:t>报文发送到入节点，从而使入节点及时获知缺陷状态。如果正确配置了保护组，还会触发相应的保护倒换。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Page</a:t>
            </a:r>
            <a:fld id="{D05A6974-A3A3-4BDC-8B47-7E73CDC43FFF}" type="slidenum">
              <a:rPr lang="en-US" altLang="zh-CN"/>
            </a:fld>
            <a:endParaRPr lang="en-US" altLang="zh-CN"/>
          </a:p>
        </p:txBody>
      </p:sp>
      <p:sp>
        <p:nvSpPr>
          <p:cNvPr id="1647618" name="Rectangle 2"/>
          <p:cNvSpPr>
            <a:spLocks noGrp="1" noChangeArrowheads="1"/>
          </p:cNvSpPr>
          <p:nvPr>
            <p:ph type="title"/>
          </p:nvPr>
        </p:nvSpPr>
        <p:spPr>
          <a:xfrm>
            <a:off x="1317625" y="358775"/>
            <a:ext cx="7054850" cy="868363"/>
          </a:xfrm>
        </p:spPr>
        <p:txBody>
          <a:bodyPr/>
          <a:lstStyle/>
          <a:p>
            <a:r>
              <a:rPr lang="zh-CN" altLang="en-US"/>
              <a:t>目  录</a:t>
            </a:r>
            <a:endParaRPr lang="zh-CN" altLang="en-US"/>
          </a:p>
        </p:txBody>
      </p:sp>
      <p:sp>
        <p:nvSpPr>
          <p:cNvPr id="1647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2463" y="1376363"/>
            <a:ext cx="7929562" cy="3343275"/>
          </a:xfrm>
        </p:spPr>
        <p:txBody>
          <a:bodyPr/>
          <a:lstStyle/>
          <a:p>
            <a:pPr marL="419100" indent="-149225">
              <a:buClr>
                <a:schemeClr val="tx1"/>
              </a:buClr>
              <a:buSzTx/>
            </a:pPr>
            <a:r>
              <a:rPr lang="en-US" altLang="zh-CN">
                <a:solidFill>
                  <a:schemeClr val="folHlink"/>
                </a:solidFill>
              </a:rPr>
              <a:t>MPLS OAM</a:t>
            </a:r>
            <a:r>
              <a:rPr lang="zh-CN" altLang="en-US">
                <a:solidFill>
                  <a:schemeClr val="folHlink"/>
                </a:solidFill>
              </a:rPr>
              <a:t>技术概述</a:t>
            </a:r>
            <a:endParaRPr lang="zh-CN" altLang="en-US">
              <a:solidFill>
                <a:schemeClr val="folHlink"/>
              </a:solidFill>
            </a:endParaRPr>
          </a:p>
          <a:p>
            <a:pPr marL="419100" indent="-149225">
              <a:buClr>
                <a:schemeClr val="tx1"/>
              </a:buClr>
              <a:buSzTx/>
            </a:pPr>
            <a:r>
              <a:rPr lang="en-US" altLang="zh-CN">
                <a:solidFill>
                  <a:schemeClr val="folHlink"/>
                </a:solidFill>
              </a:rPr>
              <a:t>MPLS OAM</a:t>
            </a:r>
            <a:r>
              <a:rPr lang="zh-CN" altLang="en-US">
                <a:solidFill>
                  <a:schemeClr val="folHlink"/>
                </a:solidFill>
              </a:rPr>
              <a:t>检测技术</a:t>
            </a:r>
            <a:endParaRPr lang="zh-CN" altLang="en-US">
              <a:solidFill>
                <a:schemeClr val="folHlink"/>
              </a:solidFill>
            </a:endParaRPr>
          </a:p>
          <a:p>
            <a:pPr marL="419100" indent="-149225">
              <a:buClr>
                <a:schemeClr val="tx1"/>
              </a:buClr>
              <a:buSzTx/>
            </a:pPr>
            <a:r>
              <a:rPr lang="en-US" altLang="zh-CN" b="1"/>
              <a:t>MPLS OAM</a:t>
            </a:r>
            <a:r>
              <a:rPr lang="zh-CN" altLang="en-US" b="1"/>
              <a:t>保护倒换技术</a:t>
            </a:r>
            <a:endParaRPr lang="zh-CN" altLang="en-US" b="1"/>
          </a:p>
          <a:p>
            <a:pPr marL="419100" indent="-149225">
              <a:buClr>
                <a:schemeClr val="tx1"/>
              </a:buClr>
              <a:buSzTx/>
            </a:pPr>
            <a:endParaRPr lang="en-US" altLang="zh-CN">
              <a:solidFill>
                <a:schemeClr val="folHlink"/>
              </a:solidFill>
            </a:endParaRPr>
          </a:p>
        </p:txBody>
      </p:sp>
      <p:pic>
        <p:nvPicPr>
          <p:cNvPr id="1647620" name="Picture 4" descr="目录 copy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704850" y="468313"/>
            <a:ext cx="615950" cy="6191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Page</a:t>
            </a:r>
            <a:fld id="{E67A8B77-F694-4710-BF3F-8C9FB50FBEC7}" type="slidenum">
              <a:rPr lang="en-US" altLang="zh-CN"/>
            </a:fld>
            <a:endParaRPr lang="en-US" altLang="zh-CN"/>
          </a:p>
        </p:txBody>
      </p:sp>
      <p:sp>
        <p:nvSpPr>
          <p:cNvPr id="1633282" name="Rectangle 2"/>
          <p:cNvSpPr>
            <a:spLocks noGrp="1" noChangeArrowheads="1"/>
          </p:cNvSpPr>
          <p:nvPr>
            <p:ph type="title"/>
          </p:nvPr>
        </p:nvSpPr>
        <p:spPr>
          <a:xfrm>
            <a:off x="641350" y="333375"/>
            <a:ext cx="7731125" cy="868363"/>
          </a:xfrm>
        </p:spPr>
        <p:txBody>
          <a:bodyPr/>
          <a:lstStyle/>
          <a:p>
            <a:r>
              <a:rPr lang="en-US" altLang="zh-CN"/>
              <a:t>MPLS OAM</a:t>
            </a:r>
            <a:r>
              <a:rPr lang="zh-CN" altLang="en-US"/>
              <a:t>保护倒换技术</a:t>
            </a:r>
            <a:endParaRPr lang="zh-CN" altLang="en-US"/>
          </a:p>
        </p:txBody>
      </p:sp>
      <p:sp>
        <p:nvSpPr>
          <p:cNvPr id="1633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000"/>
              <a:t>1:1</a:t>
            </a:r>
            <a:r>
              <a:rPr lang="zh-CN" altLang="en-US" sz="2000"/>
              <a:t>保护倒换：</a:t>
            </a:r>
            <a:endParaRPr lang="zh-CN" altLang="en-US" sz="2000"/>
          </a:p>
          <a:p>
            <a:r>
              <a:rPr lang="en-US" altLang="zh-CN"/>
              <a:t>1:1</a:t>
            </a:r>
            <a:r>
              <a:rPr lang="zh-CN" altLang="en-US"/>
              <a:t>模式是在</a:t>
            </a:r>
            <a:r>
              <a:rPr lang="en-US" altLang="zh-CN"/>
              <a:t>Tunnel</a:t>
            </a:r>
            <a:r>
              <a:rPr lang="zh-CN" altLang="en-US"/>
              <a:t>的入节点和出节点间提供主备两条</a:t>
            </a:r>
            <a:r>
              <a:rPr lang="en-US" altLang="zh-CN"/>
              <a:t>Tunnel</a:t>
            </a:r>
            <a:endParaRPr lang="en-US" altLang="zh-CN"/>
          </a:p>
          <a:p>
            <a:r>
              <a:rPr lang="zh-CN" altLang="en-US"/>
              <a:t>正常情况下，数据在主</a:t>
            </a:r>
            <a:r>
              <a:rPr lang="en-US" altLang="zh-CN"/>
              <a:t>Tunnel</a:t>
            </a:r>
            <a:r>
              <a:rPr lang="zh-CN" altLang="en-US"/>
              <a:t>传输。</a:t>
            </a:r>
            <a:endParaRPr lang="zh-CN" altLang="en-US"/>
          </a:p>
          <a:p>
            <a:r>
              <a:rPr lang="zh-CN" altLang="en-US"/>
              <a:t>当入节点通过检测机制发现主</a:t>
            </a:r>
            <a:r>
              <a:rPr lang="en-US" altLang="zh-CN"/>
              <a:t>Tunnel</a:t>
            </a:r>
            <a:r>
              <a:rPr lang="zh-CN" altLang="en-US"/>
              <a:t>故障时，进行保护倒换，将数据切换到备用</a:t>
            </a:r>
            <a:r>
              <a:rPr lang="en-US" altLang="zh-CN"/>
              <a:t>Tunnel</a:t>
            </a:r>
            <a:r>
              <a:rPr lang="zh-CN" altLang="en-US"/>
              <a:t>上继续传输。</a:t>
            </a:r>
            <a:endParaRPr lang="zh-CN" altLang="en-US"/>
          </a:p>
          <a:p>
            <a:endParaRPr lang="en-US" altLang="zh-CN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Page</a:t>
            </a:r>
            <a:fld id="{5A8BA4E2-E3F4-4717-AD34-4EFDD6973CBC}" type="slidenum">
              <a:rPr lang="en-US" altLang="zh-CN"/>
            </a:fld>
            <a:endParaRPr lang="en-US" altLang="zh-CN"/>
          </a:p>
        </p:txBody>
      </p:sp>
      <p:sp>
        <p:nvSpPr>
          <p:cNvPr id="1639426" name="Rectangle 2"/>
          <p:cNvSpPr>
            <a:spLocks noGrp="1" noChangeArrowheads="1"/>
          </p:cNvSpPr>
          <p:nvPr>
            <p:ph type="title"/>
          </p:nvPr>
        </p:nvSpPr>
        <p:spPr>
          <a:xfrm>
            <a:off x="641350" y="333375"/>
            <a:ext cx="7731125" cy="868363"/>
          </a:xfrm>
        </p:spPr>
        <p:txBody>
          <a:bodyPr/>
          <a:lstStyle/>
          <a:p>
            <a:r>
              <a:rPr lang="en-US" altLang="zh-CN"/>
              <a:t>MPLS OAM</a:t>
            </a:r>
            <a:r>
              <a:rPr lang="zh-CN" altLang="en-US"/>
              <a:t>保护倒换技术（续）</a:t>
            </a:r>
            <a:endParaRPr lang="zh-CN" altLang="en-US"/>
          </a:p>
        </p:txBody>
      </p:sp>
      <p:sp>
        <p:nvSpPr>
          <p:cNvPr id="1639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000"/>
              <a:t>1:1</a:t>
            </a:r>
            <a:r>
              <a:rPr lang="zh-CN" altLang="en-US" sz="2000"/>
              <a:t>保护倒换：</a:t>
            </a:r>
            <a:endParaRPr lang="zh-CN" altLang="en-US" sz="2000"/>
          </a:p>
          <a:p>
            <a:endParaRPr lang="zh-CN" altLang="en-US" sz="2000"/>
          </a:p>
          <a:p>
            <a:r>
              <a:rPr lang="zh-CN" altLang="en-US" sz="2000"/>
              <a:t>               倒换前</a:t>
            </a:r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r>
              <a:rPr lang="zh-CN" altLang="en-US" sz="2000"/>
              <a:t>               倒换后</a:t>
            </a:r>
            <a:endParaRPr lang="zh-CN" altLang="en-US" sz="2000"/>
          </a:p>
          <a:p>
            <a:endParaRPr lang="zh-CN" altLang="en-US" sz="2000"/>
          </a:p>
          <a:p>
            <a:endParaRPr lang="en-US" altLang="zh-CN"/>
          </a:p>
        </p:txBody>
      </p:sp>
      <p:pic>
        <p:nvPicPr>
          <p:cNvPr id="1639428" name="Picture 4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593975" y="2312988"/>
            <a:ext cx="4086225" cy="1724025"/>
          </a:xfrm>
          <a:prstGeom prst="rect">
            <a:avLst/>
          </a:prstGeom>
          <a:noFill/>
        </p:spPr>
      </p:pic>
      <p:pic>
        <p:nvPicPr>
          <p:cNvPr id="163942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4138" y="4267200"/>
            <a:ext cx="4162425" cy="20002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Page</a:t>
            </a:r>
            <a:fld id="{772B50F8-C86A-488F-BE86-494EC490EE32}" type="slidenum">
              <a:rPr lang="en-US" altLang="zh-CN"/>
            </a:fld>
            <a:endParaRPr lang="en-US" altLang="zh-CN"/>
          </a:p>
        </p:txBody>
      </p:sp>
      <p:sp>
        <p:nvSpPr>
          <p:cNvPr id="1641474" name="Rectangle 2"/>
          <p:cNvSpPr>
            <a:spLocks noGrp="1" noChangeArrowheads="1"/>
          </p:cNvSpPr>
          <p:nvPr>
            <p:ph type="title"/>
          </p:nvPr>
        </p:nvSpPr>
        <p:spPr>
          <a:xfrm>
            <a:off x="641350" y="333375"/>
            <a:ext cx="7731125" cy="868363"/>
          </a:xfrm>
        </p:spPr>
        <p:txBody>
          <a:bodyPr/>
          <a:lstStyle/>
          <a:p>
            <a:r>
              <a:rPr lang="en-US" altLang="zh-CN"/>
              <a:t>MPLS OAM</a:t>
            </a:r>
            <a:r>
              <a:rPr lang="zh-CN" altLang="en-US"/>
              <a:t>保护倒换技术</a:t>
            </a:r>
            <a:endParaRPr lang="zh-CN" altLang="en-US"/>
          </a:p>
        </p:txBody>
      </p:sp>
      <p:sp>
        <p:nvSpPr>
          <p:cNvPr id="1641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000"/>
              <a:t>N:1</a:t>
            </a:r>
            <a:r>
              <a:rPr lang="zh-CN" altLang="en-US" sz="2000"/>
              <a:t>保护倒换：</a:t>
            </a:r>
            <a:endParaRPr lang="zh-CN" altLang="en-US" sz="2000"/>
          </a:p>
          <a:p>
            <a:r>
              <a:rPr lang="en-US" altLang="zh-CN"/>
              <a:t>N:1</a:t>
            </a:r>
            <a:r>
              <a:rPr lang="zh-CN" altLang="en-US"/>
              <a:t>模式是将一条</a:t>
            </a:r>
            <a:r>
              <a:rPr lang="en-US" altLang="zh-CN"/>
              <a:t>Tunnel</a:t>
            </a:r>
            <a:r>
              <a:rPr lang="zh-CN" altLang="en-US"/>
              <a:t>作为多条主用</a:t>
            </a:r>
            <a:r>
              <a:rPr lang="en-US" altLang="zh-CN"/>
              <a:t>Tunnel</a:t>
            </a:r>
            <a:r>
              <a:rPr lang="zh-CN" altLang="en-US"/>
              <a:t>的备用</a:t>
            </a:r>
            <a:r>
              <a:rPr lang="en-US" altLang="zh-CN"/>
              <a:t>Tunnel</a:t>
            </a:r>
            <a:r>
              <a:rPr lang="zh-CN" altLang="en-US"/>
              <a:t>，当任何一条主用</a:t>
            </a:r>
            <a:r>
              <a:rPr lang="en-US" altLang="zh-CN"/>
              <a:t>Tunnel</a:t>
            </a:r>
            <a:r>
              <a:rPr lang="zh-CN" altLang="en-US"/>
              <a:t>故障时，都将数据倒换到共享的备用</a:t>
            </a:r>
            <a:r>
              <a:rPr lang="en-US" altLang="zh-CN"/>
              <a:t>Tunnel</a:t>
            </a:r>
            <a:r>
              <a:rPr lang="zh-CN" altLang="en-US"/>
              <a:t>上。这种模式主要是为了在网状拓扑结构的网络中节省带宽。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Page</a:t>
            </a:r>
            <a:fld id="{4A59AFDF-8A2C-425B-B4BA-8657AF32B8A0}" type="slidenum">
              <a:rPr lang="en-US" altLang="zh-CN"/>
            </a:fld>
            <a:endParaRPr lang="en-US" altLang="zh-CN"/>
          </a:p>
        </p:txBody>
      </p:sp>
      <p:sp>
        <p:nvSpPr>
          <p:cNvPr id="1643522" name="Rectangle 2"/>
          <p:cNvSpPr>
            <a:spLocks noGrp="1" noChangeArrowheads="1"/>
          </p:cNvSpPr>
          <p:nvPr>
            <p:ph type="title"/>
          </p:nvPr>
        </p:nvSpPr>
        <p:spPr>
          <a:xfrm>
            <a:off x="641350" y="333375"/>
            <a:ext cx="7731125" cy="868363"/>
          </a:xfrm>
        </p:spPr>
        <p:txBody>
          <a:bodyPr/>
          <a:lstStyle/>
          <a:p>
            <a:r>
              <a:rPr lang="en-US" altLang="zh-CN"/>
              <a:t>MPLS OAM</a:t>
            </a:r>
            <a:r>
              <a:rPr lang="zh-CN" altLang="en-US"/>
              <a:t>保护倒换技术（续）</a:t>
            </a:r>
            <a:endParaRPr lang="zh-CN" altLang="en-US"/>
          </a:p>
        </p:txBody>
      </p:sp>
      <p:sp>
        <p:nvSpPr>
          <p:cNvPr id="1643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000"/>
              <a:t>N:1</a:t>
            </a:r>
            <a:r>
              <a:rPr lang="zh-CN" altLang="en-US" sz="2000"/>
              <a:t>保护倒换：</a:t>
            </a:r>
            <a:endParaRPr lang="zh-CN" altLang="en-US" sz="2000"/>
          </a:p>
          <a:p>
            <a:endParaRPr lang="zh-CN" altLang="en-US" sz="2000"/>
          </a:p>
          <a:p>
            <a:r>
              <a:rPr lang="zh-CN" altLang="en-US" sz="2000"/>
              <a:t>             倒换前</a:t>
            </a:r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r>
              <a:rPr lang="zh-CN" altLang="en-US" sz="2000"/>
              <a:t>              倒换后</a:t>
            </a:r>
            <a:endParaRPr lang="zh-CN" altLang="en-US" sz="2000"/>
          </a:p>
          <a:p>
            <a:endParaRPr lang="zh-CN" altLang="en-US" sz="2000"/>
          </a:p>
          <a:p>
            <a:endParaRPr lang="en-US" altLang="zh-CN"/>
          </a:p>
        </p:txBody>
      </p:sp>
      <p:pic>
        <p:nvPicPr>
          <p:cNvPr id="1643527" name="Picture 7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769070" y="2312988"/>
            <a:ext cx="4086225" cy="1724025"/>
          </a:xfrm>
          <a:prstGeom prst="rect">
            <a:avLst/>
          </a:prstGeom>
          <a:noFill/>
        </p:spPr>
      </p:pic>
      <p:pic>
        <p:nvPicPr>
          <p:cNvPr id="1643528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91295" y="4273550"/>
            <a:ext cx="4152900" cy="20097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Page</a:t>
            </a:r>
            <a:fld id="{3616F361-FBC3-4515-9AF2-636EB4A2C38C}" type="slidenum">
              <a:rPr lang="en-US" altLang="zh-CN"/>
            </a:fld>
            <a:endParaRPr lang="en-US" altLang="zh-CN"/>
          </a:p>
        </p:txBody>
      </p:sp>
      <p:sp>
        <p:nvSpPr>
          <p:cNvPr id="1453059" name="Rectangle 3"/>
          <p:cNvSpPr>
            <a:spLocks noGrp="1" noChangeArrowheads="1"/>
          </p:cNvSpPr>
          <p:nvPr>
            <p:ph type="title"/>
          </p:nvPr>
        </p:nvSpPr>
        <p:spPr>
          <a:xfrm>
            <a:off x="1317625" y="358775"/>
            <a:ext cx="7054850" cy="868363"/>
          </a:xfrm>
        </p:spPr>
        <p:txBody>
          <a:bodyPr/>
          <a:lstStyle/>
          <a:p>
            <a:r>
              <a:rPr lang="zh-CN" altLang="en-US" dirty="0"/>
              <a:t>总  结</a:t>
            </a:r>
            <a:endParaRPr lang="zh-CN" altLang="en-US" dirty="0"/>
          </a:p>
        </p:txBody>
      </p:sp>
      <p:sp>
        <p:nvSpPr>
          <p:cNvPr id="1453060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本课程主要介绍了一下内容：</a:t>
            </a:r>
            <a:endParaRPr lang="zh-CN" altLang="en-US" dirty="0"/>
          </a:p>
          <a:p>
            <a:r>
              <a:rPr lang="en-US" altLang="zh-CN" dirty="0"/>
              <a:t>MPLS OAM</a:t>
            </a:r>
            <a:r>
              <a:rPr lang="zh-CN" altLang="en-US" dirty="0"/>
              <a:t>技术的基本概念</a:t>
            </a:r>
            <a:endParaRPr lang="zh-CN" altLang="en-US" dirty="0"/>
          </a:p>
          <a:p>
            <a:r>
              <a:rPr lang="en-US" altLang="zh-CN" dirty="0"/>
              <a:t>MPLS OAM</a:t>
            </a:r>
            <a:r>
              <a:rPr lang="zh-CN" altLang="en-US" dirty="0"/>
              <a:t>技术的检测原理</a:t>
            </a:r>
            <a:endParaRPr lang="zh-CN" altLang="en-US" dirty="0"/>
          </a:p>
          <a:p>
            <a:r>
              <a:rPr lang="en-US" altLang="zh-CN" dirty="0"/>
              <a:t>MPLS OAM</a:t>
            </a:r>
            <a:r>
              <a:rPr lang="zh-CN" altLang="en-US" dirty="0"/>
              <a:t>技术的倒换原理</a:t>
            </a:r>
            <a:endParaRPr lang="zh-CN" altLang="en-US" dirty="0"/>
          </a:p>
        </p:txBody>
      </p:sp>
      <p:pic>
        <p:nvPicPr>
          <p:cNvPr id="1453064" name="Picture 8" descr="总结 copy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95325" y="477838"/>
            <a:ext cx="615950" cy="619125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Page</a:t>
            </a:r>
            <a:fld id="{3616F361-FBC3-4515-9AF2-636EB4A2C38C}" type="slidenum">
              <a:rPr lang="en-US" altLang="zh-CN"/>
            </a:fld>
            <a:endParaRPr lang="en-US" altLang="zh-CN"/>
          </a:p>
        </p:txBody>
      </p:sp>
      <p:sp>
        <p:nvSpPr>
          <p:cNvPr id="1453059" name="Rectangle 3"/>
          <p:cNvSpPr>
            <a:spLocks noGrp="1" noChangeArrowheads="1"/>
          </p:cNvSpPr>
          <p:nvPr>
            <p:ph type="title"/>
          </p:nvPr>
        </p:nvSpPr>
        <p:spPr>
          <a:xfrm>
            <a:off x="1317625" y="358775"/>
            <a:ext cx="7054850" cy="868363"/>
          </a:xfrm>
        </p:spPr>
        <p:txBody>
          <a:bodyPr/>
          <a:lstStyle/>
          <a:p>
            <a:r>
              <a:rPr lang="zh-CN" altLang="en-US" dirty="0"/>
              <a:t>总  结</a:t>
            </a:r>
            <a:endParaRPr lang="zh-CN" altLang="en-US" dirty="0"/>
          </a:p>
        </p:txBody>
      </p:sp>
      <p:sp>
        <p:nvSpPr>
          <p:cNvPr id="1453060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本课程主要介绍了一下内容：</a:t>
            </a:r>
            <a:endParaRPr lang="zh-CN" altLang="en-US" dirty="0"/>
          </a:p>
          <a:p>
            <a:r>
              <a:rPr lang="en-US" altLang="zh-CN" dirty="0"/>
              <a:t>MPLS OAM</a:t>
            </a:r>
            <a:r>
              <a:rPr lang="zh-CN" altLang="en-US" dirty="0"/>
              <a:t>技术的基本概念</a:t>
            </a:r>
            <a:endParaRPr lang="zh-CN" altLang="en-US" dirty="0"/>
          </a:p>
          <a:p>
            <a:r>
              <a:rPr lang="en-US" altLang="zh-CN" dirty="0"/>
              <a:t>MPLS OAM</a:t>
            </a:r>
            <a:r>
              <a:rPr lang="zh-CN" altLang="en-US" dirty="0"/>
              <a:t>技术的检测原理</a:t>
            </a:r>
            <a:endParaRPr lang="zh-CN" altLang="en-US" dirty="0"/>
          </a:p>
          <a:p>
            <a:r>
              <a:rPr lang="en-US" altLang="zh-CN" dirty="0"/>
              <a:t>MPLS OAM</a:t>
            </a:r>
            <a:r>
              <a:rPr lang="zh-CN" altLang="en-US" dirty="0"/>
              <a:t>技术的倒换原理</a:t>
            </a:r>
            <a:endParaRPr lang="zh-CN" altLang="en-US" dirty="0"/>
          </a:p>
        </p:txBody>
      </p:sp>
      <p:pic>
        <p:nvPicPr>
          <p:cNvPr id="1453064" name="Picture 8" descr="总结 copy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95325" y="477838"/>
            <a:ext cx="615950" cy="619125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271752" y="-161542"/>
            <a:ext cx="7632700" cy="871537"/>
          </a:xfrm>
        </p:spPr>
        <p:txBody>
          <a:bodyPr/>
          <a:lstStyle/>
          <a:p>
            <a:pPr eaLnBrk="1" hangingPunct="1">
              <a:tabLst>
                <a:tab pos="2514600" algn="l"/>
              </a:tabLst>
            </a:pPr>
            <a:r>
              <a:rPr lang="zh-CN" altLang="en-US" dirty="0" smtClean="0"/>
              <a:t>华为职业认证通过者权益</a:t>
            </a:r>
            <a:endParaRPr lang="zh-CN" altLang="en-US" dirty="0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271752" y="449614"/>
            <a:ext cx="8872248" cy="5194828"/>
          </a:xfrm>
        </p:spPr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zh-CN" altLang="en-US" sz="1400" dirty="0" smtClean="0">
                <a:latin typeface="+mn-ea"/>
                <a:ea typeface="+mn-ea"/>
              </a:rPr>
              <a:t>通过</a:t>
            </a:r>
            <a:r>
              <a:rPr lang="zh-CN" altLang="en-US" sz="1400" b="1" dirty="0" smtClean="0">
                <a:latin typeface="+mn-ea"/>
                <a:ea typeface="+mn-ea"/>
              </a:rPr>
              <a:t>任一项</a:t>
            </a:r>
            <a:r>
              <a:rPr lang="zh-CN" altLang="en-US" sz="1400" dirty="0" smtClean="0">
                <a:latin typeface="+mn-ea"/>
                <a:ea typeface="+mn-ea"/>
              </a:rPr>
              <a:t>华为职业认证</a:t>
            </a:r>
            <a:r>
              <a:rPr lang="zh-CN" altLang="zh-CN" sz="1400" dirty="0" smtClean="0">
                <a:latin typeface="+mn-ea"/>
                <a:ea typeface="+mn-ea"/>
              </a:rPr>
              <a:t>，您</a:t>
            </a:r>
            <a:r>
              <a:rPr lang="zh-CN" altLang="en-US" sz="1400" dirty="0" smtClean="0">
                <a:latin typeface="+mn-ea"/>
                <a:ea typeface="+mn-ea"/>
              </a:rPr>
              <a:t>在华为在线学习网站</a:t>
            </a:r>
            <a:r>
              <a:rPr lang="en-US" altLang="zh-CN" sz="1400" dirty="0" smtClean="0">
                <a:latin typeface="+mn-ea"/>
                <a:ea typeface="+mn-ea"/>
              </a:rPr>
              <a:t>(learning.huawei.com</a:t>
            </a:r>
            <a:r>
              <a:rPr lang="zh-CN" altLang="en-US" sz="1400" dirty="0" smtClean="0">
                <a:latin typeface="+mn-ea"/>
                <a:ea typeface="+mn-ea"/>
              </a:rPr>
              <a:t>）</a:t>
            </a:r>
            <a:r>
              <a:rPr lang="zh-CN" altLang="zh-CN" sz="1400" dirty="0" smtClean="0">
                <a:latin typeface="+mn-ea"/>
                <a:ea typeface="+mn-ea"/>
              </a:rPr>
              <a:t>享有如下特权：</a:t>
            </a:r>
            <a:endParaRPr lang="zh-CN" altLang="zh-CN" sz="1400" dirty="0" smtClean="0">
              <a:latin typeface="+mn-ea"/>
              <a:ea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400" b="1" dirty="0" smtClean="0">
                <a:latin typeface="+mn-ea"/>
                <a:ea typeface="+mn-ea"/>
              </a:rPr>
              <a:t>1</a:t>
            </a:r>
            <a:r>
              <a:rPr lang="zh-CN" altLang="en-US" sz="1400" b="1" dirty="0" smtClean="0">
                <a:latin typeface="+mn-ea"/>
                <a:ea typeface="+mn-ea"/>
              </a:rPr>
              <a:t>、华为</a:t>
            </a:r>
            <a:r>
              <a:rPr lang="en-US" altLang="zh-CN" sz="1400" b="1" dirty="0" smtClean="0">
                <a:latin typeface="+mn-ea"/>
                <a:ea typeface="+mn-ea"/>
              </a:rPr>
              <a:t>E-learning </a:t>
            </a:r>
            <a:r>
              <a:rPr lang="zh-CN" altLang="en-US" sz="1400" b="1" dirty="0" smtClean="0">
                <a:latin typeface="+mn-ea"/>
                <a:ea typeface="+mn-ea"/>
              </a:rPr>
              <a:t>课程学习</a:t>
            </a:r>
            <a:endParaRPr lang="zh-CN" altLang="zh-CN" sz="1400" dirty="0" smtClean="0">
              <a:latin typeface="+mn-ea"/>
              <a:ea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1400" b="1" dirty="0" smtClean="0">
                <a:latin typeface="+mn-ea"/>
                <a:ea typeface="+mn-ea"/>
              </a:rPr>
              <a:t>内容</a:t>
            </a:r>
            <a:r>
              <a:rPr lang="zh-CN" altLang="en-US" sz="1400" dirty="0" smtClean="0">
                <a:latin typeface="+mn-ea"/>
                <a:ea typeface="+mn-ea"/>
              </a:rPr>
              <a:t>：</a:t>
            </a:r>
            <a:r>
              <a:rPr lang="zh-CN" altLang="en-US" sz="1400" b="1" dirty="0" smtClean="0">
                <a:latin typeface="+mn-ea"/>
                <a:ea typeface="+mn-ea"/>
              </a:rPr>
              <a:t>所有华为职业认证</a:t>
            </a:r>
            <a:r>
              <a:rPr lang="en-US" altLang="zh-CN" sz="1400" b="1" dirty="0" smtClean="0">
                <a:latin typeface="+mn-ea"/>
                <a:ea typeface="+mn-ea"/>
              </a:rPr>
              <a:t>E-Learning</a:t>
            </a:r>
            <a:r>
              <a:rPr lang="zh-CN" altLang="en-US" sz="1400" b="1" dirty="0" smtClean="0">
                <a:latin typeface="+mn-ea"/>
                <a:ea typeface="+mn-ea"/>
              </a:rPr>
              <a:t>课程</a:t>
            </a:r>
            <a:r>
              <a:rPr lang="zh-CN" altLang="en-US" sz="1400" dirty="0" smtClean="0">
                <a:latin typeface="+mn-ea"/>
                <a:ea typeface="+mn-ea"/>
              </a:rPr>
              <a:t>，</a:t>
            </a:r>
            <a:r>
              <a:rPr lang="zh-CN" altLang="zh-CN" sz="1400" dirty="0" smtClean="0">
                <a:latin typeface="+mn-ea"/>
                <a:ea typeface="+mn-ea"/>
              </a:rPr>
              <a:t>扩展您在其他技术领域的技术知识</a:t>
            </a:r>
            <a:endParaRPr lang="en-US" altLang="zh-CN" sz="1400" dirty="0" smtClean="0">
              <a:latin typeface="+mn-ea"/>
              <a:ea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1400" b="1" dirty="0" smtClean="0">
                <a:latin typeface="+mn-ea"/>
                <a:ea typeface="+mn-ea"/>
              </a:rPr>
              <a:t>方式</a:t>
            </a:r>
            <a:r>
              <a:rPr lang="zh-CN" altLang="en-US" sz="1400" dirty="0" smtClean="0">
                <a:latin typeface="+mn-ea"/>
                <a:ea typeface="+mn-ea"/>
              </a:rPr>
              <a:t>：</a:t>
            </a:r>
            <a:r>
              <a:rPr lang="zh-CN" altLang="zh-CN" sz="1400" dirty="0" smtClean="0">
                <a:latin typeface="+mn-ea"/>
                <a:ea typeface="+mn-ea"/>
              </a:rPr>
              <a:t>请提交您的“华为账号”和注册账号的“</a:t>
            </a:r>
            <a:r>
              <a:rPr lang="en-US" altLang="zh-CN" sz="1400" dirty="0" smtClean="0">
                <a:latin typeface="+mn-ea"/>
                <a:ea typeface="+mn-ea"/>
              </a:rPr>
              <a:t>email</a:t>
            </a:r>
            <a:r>
              <a:rPr lang="zh-CN" altLang="en-US" sz="1400" dirty="0" smtClean="0">
                <a:latin typeface="+mn-ea"/>
                <a:ea typeface="+mn-ea"/>
              </a:rPr>
              <a:t>地址</a:t>
            </a:r>
            <a:r>
              <a:rPr lang="zh-CN" altLang="zh-CN" sz="1400" dirty="0" smtClean="0">
                <a:latin typeface="+mn-ea"/>
                <a:ea typeface="+mn-ea"/>
              </a:rPr>
              <a:t>”到</a:t>
            </a:r>
            <a:r>
              <a:rPr lang="zh-CN" altLang="zh-CN" sz="1400" i="1" dirty="0" smtClean="0">
                <a:solidFill>
                  <a:srgbClr val="0000CC"/>
                </a:solidFill>
                <a:latin typeface="+mn-ea"/>
                <a:ea typeface="+mn-ea"/>
              </a:rPr>
              <a:t> </a:t>
            </a:r>
            <a:r>
              <a:rPr lang="en-US" altLang="zh-CN" sz="1400" i="1" u="sng" dirty="0" smtClean="0">
                <a:solidFill>
                  <a:srgbClr val="0000CC"/>
                </a:solidFill>
                <a:latin typeface="+mn-ea"/>
                <a:ea typeface="+mn-ea"/>
              </a:rPr>
              <a:t>Learning@huawei.com</a:t>
            </a:r>
            <a:r>
              <a:rPr lang="en-US" altLang="zh-CN" sz="1400" i="1" dirty="0" smtClean="0">
                <a:solidFill>
                  <a:srgbClr val="0000CC"/>
                </a:solidFill>
                <a:latin typeface="+mn-ea"/>
                <a:ea typeface="+mn-ea"/>
              </a:rPr>
              <a:t> </a:t>
            </a:r>
            <a:r>
              <a:rPr lang="zh-CN" altLang="zh-CN" sz="1400" i="1" dirty="0" smtClean="0">
                <a:latin typeface="+mn-ea"/>
                <a:ea typeface="+mn-ea"/>
              </a:rPr>
              <a:t>申请权限。</a:t>
            </a:r>
            <a:endParaRPr lang="zh-CN" altLang="zh-CN" sz="1400" dirty="0" smtClean="0">
              <a:latin typeface="+mn-ea"/>
              <a:ea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400" b="1" dirty="0" smtClean="0">
                <a:latin typeface="+mn-ea"/>
                <a:ea typeface="+mn-ea"/>
              </a:rPr>
              <a:t>2</a:t>
            </a:r>
            <a:r>
              <a:rPr lang="zh-CN" altLang="en-US" sz="1400" b="1" dirty="0" smtClean="0">
                <a:latin typeface="+mn-ea"/>
                <a:ea typeface="+mn-ea"/>
              </a:rPr>
              <a:t>、华为培训教材下载</a:t>
            </a:r>
            <a:endParaRPr lang="en-US" altLang="zh-CN" sz="1400" b="1" dirty="0" smtClean="0">
              <a:latin typeface="+mn-ea"/>
              <a:ea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1400" b="1" dirty="0" smtClean="0">
                <a:latin typeface="+mn-ea"/>
              </a:rPr>
              <a:t>内容：华为职业认证培训教材</a:t>
            </a:r>
            <a:r>
              <a:rPr lang="en-US" altLang="zh-CN" sz="1400" b="1" dirty="0" smtClean="0">
                <a:latin typeface="+mn-ea"/>
              </a:rPr>
              <a:t>+</a:t>
            </a:r>
            <a:r>
              <a:rPr lang="zh-CN" altLang="en-US" sz="1400" b="1" dirty="0" smtClean="0">
                <a:latin typeface="+mn-ea"/>
              </a:rPr>
              <a:t>华为产品技术培训教材，</a:t>
            </a:r>
            <a:r>
              <a:rPr lang="zh-CN" altLang="en-US" sz="1400" dirty="0" smtClean="0">
                <a:latin typeface="+mn-ea"/>
              </a:rPr>
              <a:t>覆盖企业网络、存储、安全等多领域</a:t>
            </a:r>
            <a:endParaRPr lang="en-US" altLang="zh-CN" sz="1400" dirty="0" smtClean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1400" b="1" dirty="0" smtClean="0">
                <a:latin typeface="+mn-ea"/>
              </a:rPr>
              <a:t>方式</a:t>
            </a:r>
            <a:r>
              <a:rPr lang="zh-CN" altLang="en-US" sz="1400" dirty="0" smtClean="0">
                <a:latin typeface="+mn-ea"/>
              </a:rPr>
              <a:t>：登录华为在线学习网站，进入“华为培训</a:t>
            </a:r>
            <a:r>
              <a:rPr lang="en-US" altLang="zh-CN" sz="1400" dirty="0" smtClean="0">
                <a:latin typeface="+mn-ea"/>
              </a:rPr>
              <a:t>/</a:t>
            </a:r>
            <a:r>
              <a:rPr lang="zh-CN" altLang="en-US" sz="1400" dirty="0" smtClean="0">
                <a:latin typeface="+mn-ea"/>
              </a:rPr>
              <a:t>面授培训”，在具体课程页面即可下载教材。</a:t>
            </a:r>
            <a:endParaRPr lang="en-US" altLang="zh-CN" sz="1400" dirty="0" smtClean="0">
              <a:latin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400" b="1" dirty="0" smtClean="0">
                <a:latin typeface="+mn-ea"/>
                <a:ea typeface="+mn-ea"/>
              </a:rPr>
              <a:t>3</a:t>
            </a:r>
            <a:r>
              <a:rPr lang="zh-CN" altLang="en-US" sz="1400" b="1" dirty="0" smtClean="0">
                <a:latin typeface="+mn-ea"/>
                <a:ea typeface="+mn-ea"/>
              </a:rPr>
              <a:t>、华为在线公开课</a:t>
            </a:r>
            <a:r>
              <a:rPr lang="en-US" altLang="zh-CN" sz="1400" b="1" dirty="0" smtClean="0">
                <a:latin typeface="+mn-ea"/>
                <a:ea typeface="+mn-ea"/>
              </a:rPr>
              <a:t>(LVC)</a:t>
            </a:r>
            <a:r>
              <a:rPr lang="zh-CN" altLang="en-US" sz="1400" b="1" dirty="0" smtClean="0">
                <a:latin typeface="+mn-ea"/>
                <a:ea typeface="+mn-ea"/>
              </a:rPr>
              <a:t>优先参与</a:t>
            </a:r>
            <a:endParaRPr lang="en-US" altLang="zh-CN" sz="1400" b="1" dirty="0" smtClean="0">
              <a:latin typeface="+mn-ea"/>
              <a:ea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1400" b="1" dirty="0" smtClean="0">
                <a:latin typeface="+mn-ea"/>
              </a:rPr>
              <a:t>内容</a:t>
            </a:r>
            <a:r>
              <a:rPr lang="zh-CN" altLang="en-US" sz="1400" dirty="0" smtClean="0">
                <a:latin typeface="+mn-ea"/>
              </a:rPr>
              <a:t>：企业网络、</a:t>
            </a:r>
            <a:r>
              <a:rPr lang="en-US" altLang="zh-CN" sz="1400" dirty="0" smtClean="0">
                <a:latin typeface="+mn-ea"/>
              </a:rPr>
              <a:t>UC&amp;C</a:t>
            </a:r>
            <a:r>
              <a:rPr lang="zh-CN" altLang="en-US" sz="1400" dirty="0" smtClean="0">
                <a:latin typeface="+mn-ea"/>
              </a:rPr>
              <a:t>、安全、存储等多领域的职业认证课程，华为讲师授课，开班人数有限</a:t>
            </a:r>
            <a:endParaRPr lang="en-US" altLang="zh-CN" sz="1400" dirty="0" smtClean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1400" b="1" dirty="0" smtClean="0">
                <a:latin typeface="+mn-ea"/>
                <a:ea typeface="+mn-ea"/>
              </a:rPr>
              <a:t>方式</a:t>
            </a:r>
            <a:r>
              <a:rPr lang="zh-CN" altLang="en-US" sz="1400" dirty="0" smtClean="0">
                <a:latin typeface="+mn-ea"/>
                <a:ea typeface="+mn-ea"/>
              </a:rPr>
              <a:t>：开班计划及参与方式请详见</a:t>
            </a:r>
            <a:r>
              <a:rPr lang="en-US" altLang="zh-CN" sz="1400" i="1" u="sng" dirty="0" smtClean="0">
                <a:solidFill>
                  <a:srgbClr val="0000CC"/>
                </a:solidFill>
                <a:latin typeface="+mn-ea"/>
                <a:ea typeface="+mn-ea"/>
              </a:rPr>
              <a:t>http://support.huawei.com/ecommunity/bbs/10154479.html</a:t>
            </a:r>
            <a:endParaRPr lang="en-US" altLang="zh-CN" sz="1400" i="1" u="sng" dirty="0" smtClean="0">
              <a:solidFill>
                <a:srgbClr val="0000CC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400" b="1" dirty="0" smtClean="0">
                <a:latin typeface="+mn-ea"/>
                <a:ea typeface="+mn-ea"/>
              </a:rPr>
              <a:t>4</a:t>
            </a:r>
            <a:r>
              <a:rPr lang="zh-CN" altLang="en-US" sz="1400" b="1" dirty="0" smtClean="0">
                <a:latin typeface="+mn-ea"/>
                <a:ea typeface="+mn-ea"/>
              </a:rPr>
              <a:t>、</a:t>
            </a:r>
            <a:r>
              <a:rPr lang="zh-CN" altLang="zh-CN" sz="1400" b="1" dirty="0" smtClean="0">
                <a:latin typeface="+mn-ea"/>
                <a:ea typeface="+mn-ea"/>
              </a:rPr>
              <a:t>学习工具</a:t>
            </a:r>
            <a:r>
              <a:rPr lang="en-US" altLang="zh-CN" sz="1400" b="1" dirty="0" smtClean="0">
                <a:latin typeface="+mn-ea"/>
                <a:ea typeface="+mn-ea"/>
              </a:rPr>
              <a:t> </a:t>
            </a:r>
            <a:r>
              <a:rPr lang="en-US" altLang="zh-CN" sz="1400" b="1" dirty="0" err="1" smtClean="0">
                <a:latin typeface="+mn-ea"/>
                <a:ea typeface="+mn-ea"/>
              </a:rPr>
              <a:t>eNSP</a:t>
            </a:r>
            <a:endParaRPr lang="zh-CN" altLang="zh-CN" sz="1400" dirty="0" smtClean="0">
              <a:latin typeface="+mn-ea"/>
              <a:ea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1400" dirty="0" err="1" smtClean="0">
                <a:solidFill>
                  <a:srgbClr val="0000CC"/>
                </a:solidFill>
                <a:latin typeface="+mn-ea"/>
                <a:ea typeface="+mn-ea"/>
              </a:rPr>
              <a:t>eNSP</a:t>
            </a:r>
            <a:r>
              <a:rPr lang="en-US" altLang="zh-CN" sz="1400" dirty="0" smtClean="0">
                <a:solidFill>
                  <a:srgbClr val="0000CC"/>
                </a:solidFill>
                <a:latin typeface="+mn-ea"/>
                <a:ea typeface="+mn-ea"/>
              </a:rPr>
              <a:t> (Enterprise Network Simulation Platform), </a:t>
            </a:r>
            <a:r>
              <a:rPr lang="zh-CN" altLang="zh-CN" sz="1400" dirty="0" smtClean="0">
                <a:latin typeface="+mn-ea"/>
                <a:ea typeface="+mn-ea"/>
              </a:rPr>
              <a:t>是由华为提供的免费的、可扩展的、图形化网络仿真工具平台。主要对企业网路由器、交换机进行硬件模拟，完美呈现真实设备实景，支持大型网络模拟，让大家在没有真实设备的情况下也能够实验测试。</a:t>
            </a:r>
            <a:endParaRPr lang="en-US" altLang="zh-CN" sz="1400" dirty="0" smtClean="0">
              <a:latin typeface="+mn-ea"/>
              <a:ea typeface="+mn-ea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zh-CN" sz="1400" dirty="0" smtClean="0">
                <a:latin typeface="+mn-ea"/>
              </a:rPr>
              <a:t>另外</a:t>
            </a:r>
            <a:r>
              <a:rPr lang="en-US" altLang="zh-CN" sz="1400" dirty="0" smtClean="0">
                <a:latin typeface="+mn-ea"/>
              </a:rPr>
              <a:t>, </a:t>
            </a:r>
            <a:r>
              <a:rPr lang="zh-CN" altLang="zh-CN" sz="1400" dirty="0" smtClean="0">
                <a:latin typeface="+mn-ea"/>
              </a:rPr>
              <a:t>华为建立了知识分享平台 </a:t>
            </a:r>
            <a:r>
              <a:rPr lang="zh-CN" altLang="en-US" sz="1400" u="sng" dirty="0" smtClean="0">
                <a:solidFill>
                  <a:srgbClr val="0000CC"/>
                </a:solidFill>
                <a:latin typeface="+mn-ea"/>
              </a:rPr>
              <a:t>华为认证论坛</a:t>
            </a:r>
            <a:r>
              <a:rPr lang="zh-CN" altLang="zh-CN" sz="1400" dirty="0" smtClean="0">
                <a:latin typeface="+mn-ea"/>
              </a:rPr>
              <a:t>。您可以在线与华为技术专家交流技术，与其他考生分享考试经验，</a:t>
            </a:r>
            <a:r>
              <a:rPr lang="zh-CN" altLang="en-US" sz="1400" dirty="0" smtClean="0">
                <a:latin typeface="+mn-ea"/>
              </a:rPr>
              <a:t>一起</a:t>
            </a:r>
            <a:r>
              <a:rPr lang="zh-CN" altLang="zh-CN" sz="1400" dirty="0" smtClean="0">
                <a:latin typeface="+mn-ea"/>
              </a:rPr>
              <a:t>学习华为产品技术</a:t>
            </a:r>
            <a:r>
              <a:rPr lang="zh-CN" altLang="en-US" sz="1400" dirty="0" smtClean="0">
                <a:latin typeface="+mn-ea"/>
              </a:rPr>
              <a:t>。</a:t>
            </a:r>
            <a:r>
              <a:rPr lang="zh-CN" altLang="en-US" sz="1400" u="sng" dirty="0" smtClean="0">
                <a:solidFill>
                  <a:srgbClr val="0000CC"/>
                </a:solidFill>
                <a:latin typeface="+mn-ea"/>
              </a:rPr>
              <a:t>（</a:t>
            </a:r>
            <a:r>
              <a:rPr lang="en-US" altLang="zh-CN" sz="1400" u="sng" dirty="0" smtClean="0">
                <a:solidFill>
                  <a:srgbClr val="0000CC"/>
                </a:solidFill>
                <a:latin typeface="+mn-ea"/>
              </a:rPr>
              <a:t> http://support.huawei.com/ecommunity/bbs/list_2247.html </a:t>
            </a:r>
            <a:r>
              <a:rPr lang="zh-CN" altLang="en-US" sz="1400" u="sng" dirty="0" smtClean="0">
                <a:solidFill>
                  <a:srgbClr val="0000CC"/>
                </a:solidFill>
                <a:latin typeface="+mn-ea"/>
              </a:rPr>
              <a:t>）</a:t>
            </a:r>
            <a:endParaRPr lang="zh-CN" altLang="zh-CN" sz="1400" dirty="0" smtClean="0">
              <a:latin typeface="+mn-ea"/>
            </a:endParaRPr>
          </a:p>
        </p:txBody>
      </p:sp>
    </p:spTree>
  </p:cSld>
  <p:clrMapOvr>
    <a:masterClrMapping/>
  </p:clrMapOvr>
  <p:transition advClick="0" advTm="8000">
    <p:fade thruBlk="1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7"/>
          <p:cNvSpPr txBox="1">
            <a:spLocks noChangeArrowheads="1"/>
          </p:cNvSpPr>
          <p:nvPr/>
        </p:nvSpPr>
        <p:spPr bwMode="auto">
          <a:xfrm>
            <a:off x="4089400" y="2506663"/>
            <a:ext cx="1196975" cy="7048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78358" tIns="39179" rIns="78358" bIns="39179">
            <a:spAutoFit/>
          </a:bodyPr>
          <a:lstStyle/>
          <a:p>
            <a:pPr defTabSz="784225" eaLnBrk="0" fontAlgn="base" hangingPunct="0"/>
            <a:r>
              <a:rPr lang="zh-CN" altLang="en-US" sz="4100" dirty="0">
                <a:solidFill>
                  <a:srgbClr val="990000"/>
                </a:solidFill>
              </a:rPr>
              <a:t>谢谢</a:t>
            </a:r>
            <a:endParaRPr lang="zh-CN" altLang="en-US" sz="4100" dirty="0">
              <a:solidFill>
                <a:srgbClr val="990000"/>
              </a:solidFill>
            </a:endParaRP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3435350" y="3189288"/>
            <a:ext cx="2530475" cy="4445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78345" tIns="39172" rIns="78345" bIns="39172">
            <a:spAutoFit/>
          </a:bodyPr>
          <a:lstStyle/>
          <a:p>
            <a:pPr defTabSz="784225" eaLnBrk="0" fontAlgn="base" hangingPunct="0"/>
            <a:r>
              <a:rPr lang="en-US" altLang="zh-CN" sz="2400" dirty="0">
                <a:solidFill>
                  <a:srgbClr val="666666"/>
                </a:solidFill>
                <a:ea typeface="MS PGothic" panose="020B0600070205080204" pitchFamily="34" charset="-128"/>
              </a:rPr>
              <a:t>www.huawei.com</a:t>
            </a:r>
            <a:endParaRPr lang="en-US" altLang="zh-CN" sz="2000" dirty="0">
              <a:solidFill>
                <a:srgbClr val="990000"/>
              </a:solidFill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zh-CN" altLang="en-US"/>
              <a:t>身份证 130425198708092057，210181199209046813，222302197312260017，350128197311050034  ，410611197403020058</a:t>
            </a:r>
            <a:endParaRPr lang="zh-CN" altLang="en-US"/>
          </a:p>
          <a:p>
            <a:r>
              <a:rPr lang="zh-CN" altLang="en-US"/>
              <a:t>联通手机号 18575414999 ，13026844666</a:t>
            </a:r>
            <a:endParaRPr lang="zh-CN" altLang="en-US"/>
          </a:p>
          <a:p>
            <a:r>
              <a:rPr lang="zh-CN" altLang="en-US"/>
              <a:t>电信手机号 18919628498 ， 18919628499</a:t>
            </a:r>
            <a:endParaRPr lang="zh-CN" altLang="en-US"/>
          </a:p>
          <a:p>
            <a:r>
              <a:rPr lang="zh-CN" altLang="en-US"/>
              <a:t>移动手机号 18756500265 ，18555918746 15665541872</a:t>
            </a:r>
            <a:endParaRPr lang="zh-CN" altLang="en-US"/>
          </a:p>
          <a:p>
            <a:r>
              <a:rPr lang="zh-CN" altLang="en-US"/>
              <a:t>邮箱 zhangsan@163.com  ，lisi@qq.com</a:t>
            </a:r>
            <a:endParaRPr lang="zh-CN" altLang="en-US"/>
          </a:p>
          <a:p>
            <a:r>
              <a:rPr lang="zh-CN" altLang="en-US"/>
              <a:t>银行卡 6216610200016587010 ， 6221882600114166800</a:t>
            </a:r>
            <a:endParaRPr lang="zh-CN" altLang="en-US"/>
          </a:p>
          <a:p>
            <a:r>
              <a:rPr lang="zh-CN" altLang="en-US"/>
              <a:t>财务报表</a:t>
            </a:r>
            <a:endParaRPr lang="zh-CN" altLang="en-US"/>
          </a:p>
          <a:p>
            <a:r>
              <a:rPr lang="zh-CN" altLang="en-US"/>
              <a:t>内部数据</a:t>
            </a:r>
            <a:endParaRPr lang="zh-CN" altLang="en-US"/>
          </a:p>
          <a:p>
            <a:r>
              <a:rPr lang="zh-CN" altLang="en-US"/>
              <a:t>内部资料</a:t>
            </a:r>
            <a:endParaRPr lang="zh-CN" altLang="en-US"/>
          </a:p>
          <a:p>
            <a:r>
              <a:rPr lang="zh-CN" altLang="en-US"/>
              <a:t>保密</a:t>
            </a:r>
            <a:endParaRPr lang="zh-CN" altLang="en-US"/>
          </a:p>
          <a:p>
            <a:r>
              <a:rPr lang="zh-CN" altLang="en-US"/>
              <a:t>秘密</a:t>
            </a:r>
            <a:endParaRPr lang="zh-CN" altLang="en-US"/>
          </a:p>
          <a:p>
            <a:r>
              <a:rPr lang="zh-CN" altLang="en-US"/>
              <a:t>机密</a:t>
            </a:r>
            <a:endParaRPr lang="zh-CN" altLang="en-US"/>
          </a:p>
          <a:p>
            <a:r>
              <a:rPr lang="zh-CN" altLang="en-US"/>
              <a:t>密码口令</a:t>
            </a:r>
            <a:endParaRPr lang="zh-CN" altLang="en-US"/>
          </a:p>
          <a:p>
            <a:r>
              <a:rPr lang="zh-CN" altLang="en-US"/>
              <a:t>超级用户</a:t>
            </a:r>
            <a:endParaRPr lang="zh-CN" altLang="en-US"/>
          </a:p>
          <a:p>
            <a:r>
              <a:rPr lang="zh-CN" altLang="en-US"/>
              <a:t>家庭地址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r>
              <a:rPr lang="en-US" altLang="zh-CN"/>
              <a:t>Page</a:t>
            </a:r>
            <a:fld id="{DB8AAB36-839A-4B09-B4BF-D1CB930706B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Page</a:t>
            </a:r>
            <a:fld id="{E209105C-4647-486B-959C-1E4C35C68E76}" type="slidenum">
              <a:rPr lang="en-US" altLang="zh-CN"/>
            </a:fld>
            <a:endParaRPr lang="en-US" altLang="zh-CN"/>
          </a:p>
        </p:txBody>
      </p:sp>
      <p:sp>
        <p:nvSpPr>
          <p:cNvPr id="1438738" name="Rectangle 18"/>
          <p:cNvSpPr>
            <a:spLocks noGrp="1" noChangeArrowheads="1"/>
          </p:cNvSpPr>
          <p:nvPr>
            <p:ph type="title"/>
          </p:nvPr>
        </p:nvSpPr>
        <p:spPr>
          <a:xfrm>
            <a:off x="1282700" y="358775"/>
            <a:ext cx="7089775" cy="868363"/>
          </a:xfrm>
        </p:spPr>
        <p:txBody>
          <a:bodyPr/>
          <a:lstStyle/>
          <a:p>
            <a:r>
              <a:rPr lang="zh-CN" altLang="en-US"/>
              <a:t>前  言</a:t>
            </a:r>
            <a:endParaRPr lang="zh-CN" altLang="en-US"/>
          </a:p>
        </p:txBody>
      </p:sp>
      <p:sp>
        <p:nvSpPr>
          <p:cNvPr id="1438739" name="Rectangle 1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73050" indent="-273050" algn="just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/>
              <a:t>    MPLS OAM</a:t>
            </a:r>
            <a:r>
              <a:rPr lang="zh-CN" altLang="en-US"/>
              <a:t>技术为</a:t>
            </a:r>
            <a:r>
              <a:rPr lang="en-US" altLang="zh-CN"/>
              <a:t>MPLS</a:t>
            </a:r>
            <a:r>
              <a:rPr lang="zh-CN" altLang="en-US"/>
              <a:t>网络提供了一套缺陷检测的工具及缺陷纠正机制，通过</a:t>
            </a:r>
            <a:r>
              <a:rPr lang="en-US" altLang="zh-CN"/>
              <a:t>MPLS OAM</a:t>
            </a:r>
            <a:r>
              <a:rPr lang="zh-CN" altLang="en-US"/>
              <a:t>及保护倒换构件可以完成</a:t>
            </a:r>
            <a:r>
              <a:rPr lang="en-US" altLang="zh-CN"/>
              <a:t>CR-LSP</a:t>
            </a:r>
            <a:r>
              <a:rPr lang="zh-CN" altLang="en-US"/>
              <a:t>转发平面的检测功能，并在缺陷发生后的</a:t>
            </a:r>
            <a:r>
              <a:rPr lang="en-US" altLang="zh-CN"/>
              <a:t>50ms</a:t>
            </a:r>
            <a:r>
              <a:rPr lang="zh-CN" altLang="en-US"/>
              <a:t>内完成保护倒换，从而将缺陷所产生的影响减小到最低。</a:t>
            </a:r>
            <a:endParaRPr lang="zh-CN" altLang="en-US"/>
          </a:p>
          <a:p>
            <a:pPr marL="273050" indent="-273050" algn="just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/>
          </a:p>
          <a:p>
            <a:pPr marL="273050" indent="-273050">
              <a:lnSpc>
                <a:spcPct val="120000"/>
              </a:lnSpc>
            </a:pPr>
            <a:endParaRPr lang="en-US" altLang="zh-CN"/>
          </a:p>
        </p:txBody>
      </p:sp>
      <p:pic>
        <p:nvPicPr>
          <p:cNvPr id="1438732" name="Picture 12" descr="前言 copy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95325" y="477838"/>
            <a:ext cx="615950" cy="61753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Page</a:t>
            </a:r>
            <a:fld id="{2927BAA3-A47D-47C0-AF20-B4EAF2AF6DAE}" type="slidenum">
              <a:rPr lang="en-US" altLang="zh-CN"/>
            </a:fld>
            <a:endParaRPr lang="en-US" altLang="zh-CN"/>
          </a:p>
        </p:txBody>
      </p:sp>
      <p:sp>
        <p:nvSpPr>
          <p:cNvPr id="1444871" name="Rectangle 7"/>
          <p:cNvSpPr>
            <a:spLocks noGrp="1" noChangeArrowheads="1"/>
          </p:cNvSpPr>
          <p:nvPr>
            <p:ph type="title"/>
          </p:nvPr>
        </p:nvSpPr>
        <p:spPr>
          <a:xfrm>
            <a:off x="1317625" y="339725"/>
            <a:ext cx="7054850" cy="868363"/>
          </a:xfrm>
        </p:spPr>
        <p:txBody>
          <a:bodyPr/>
          <a:lstStyle/>
          <a:p>
            <a:r>
              <a:rPr lang="zh-CN" altLang="en-US"/>
              <a:t>培训目标</a:t>
            </a:r>
            <a:endParaRPr lang="zh-CN" altLang="en-US"/>
          </a:p>
        </p:txBody>
      </p:sp>
      <p:sp>
        <p:nvSpPr>
          <p:cNvPr id="1444872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indent="-30480">
              <a:lnSpc>
                <a:spcPct val="160000"/>
              </a:lnSpc>
            </a:pPr>
            <a:r>
              <a:rPr lang="zh-CN" altLang="en-US"/>
              <a:t>学完本课程后，您应该能：</a:t>
            </a:r>
            <a:endParaRPr lang="zh-CN" altLang="en-US"/>
          </a:p>
          <a:p>
            <a:pPr marL="733425" lvl="1">
              <a:lnSpc>
                <a:spcPct val="160000"/>
              </a:lnSpc>
            </a:pPr>
            <a:r>
              <a:rPr lang="en-US" altLang="zh-CN"/>
              <a:t>MPLS OAM</a:t>
            </a:r>
            <a:r>
              <a:rPr lang="zh-CN" altLang="en-US"/>
              <a:t>技术的基本概念</a:t>
            </a:r>
            <a:endParaRPr lang="zh-CN" altLang="en-US"/>
          </a:p>
          <a:p>
            <a:pPr marL="733425" lvl="1">
              <a:lnSpc>
                <a:spcPct val="160000"/>
              </a:lnSpc>
            </a:pPr>
            <a:r>
              <a:rPr lang="en-US" altLang="zh-CN"/>
              <a:t>MPLS OAM</a:t>
            </a:r>
            <a:r>
              <a:rPr lang="zh-CN" altLang="en-US"/>
              <a:t>技术的基本原理</a:t>
            </a:r>
            <a:endParaRPr lang="zh-CN" altLang="en-US"/>
          </a:p>
          <a:p>
            <a:pPr marL="733425" lvl="1">
              <a:lnSpc>
                <a:spcPct val="160000"/>
              </a:lnSpc>
            </a:pPr>
            <a:endParaRPr lang="zh-CN" altLang="en-US"/>
          </a:p>
          <a:p>
            <a:pPr marL="733425" lvl="1">
              <a:lnSpc>
                <a:spcPct val="160000"/>
              </a:lnSpc>
              <a:buFont typeface="Wingdings" panose="05000000000000000000" pitchFamily="2" charset="2"/>
              <a:buNone/>
            </a:pPr>
            <a:endParaRPr lang="en-US" altLang="zh-CN"/>
          </a:p>
        </p:txBody>
      </p:sp>
      <p:pic>
        <p:nvPicPr>
          <p:cNvPr id="1444875" name="Picture 11" descr="目标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98500" y="465138"/>
            <a:ext cx="622300" cy="6223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Page</a:t>
            </a:r>
            <a:fld id="{8C78D004-80F1-4B31-B133-499B7EE8FCD1}" type="slidenum">
              <a:rPr lang="en-US" altLang="zh-CN"/>
            </a:fld>
            <a:endParaRPr lang="en-US" altLang="zh-CN"/>
          </a:p>
        </p:txBody>
      </p:sp>
      <p:sp>
        <p:nvSpPr>
          <p:cNvPr id="1446914" name="Rectangle 2"/>
          <p:cNvSpPr>
            <a:spLocks noGrp="1" noChangeArrowheads="1"/>
          </p:cNvSpPr>
          <p:nvPr>
            <p:ph type="title"/>
          </p:nvPr>
        </p:nvSpPr>
        <p:spPr>
          <a:xfrm>
            <a:off x="1317625" y="358775"/>
            <a:ext cx="7054850" cy="868363"/>
          </a:xfrm>
        </p:spPr>
        <p:txBody>
          <a:bodyPr/>
          <a:lstStyle/>
          <a:p>
            <a:r>
              <a:rPr lang="zh-CN" altLang="en-US"/>
              <a:t>目  录</a:t>
            </a:r>
            <a:endParaRPr lang="zh-CN" altLang="en-US"/>
          </a:p>
        </p:txBody>
      </p:sp>
      <p:sp>
        <p:nvSpPr>
          <p:cNvPr id="1446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2463" y="1376363"/>
            <a:ext cx="7929562" cy="3343275"/>
          </a:xfrm>
        </p:spPr>
        <p:txBody>
          <a:bodyPr/>
          <a:lstStyle/>
          <a:p>
            <a:pPr marL="542925" indent="-357505">
              <a:buClr>
                <a:schemeClr val="tx1"/>
              </a:buClr>
              <a:buSzTx/>
            </a:pPr>
            <a:r>
              <a:rPr lang="en-US" altLang="zh-CN" b="1"/>
              <a:t>MPLS OAM</a:t>
            </a:r>
            <a:r>
              <a:rPr lang="zh-CN" altLang="en-US" b="1"/>
              <a:t>技术概述</a:t>
            </a:r>
            <a:endParaRPr lang="zh-CN" altLang="en-US" b="1"/>
          </a:p>
          <a:p>
            <a:pPr marL="542925" indent="-357505">
              <a:buClr>
                <a:schemeClr val="tx1"/>
              </a:buClr>
              <a:buSzTx/>
            </a:pPr>
            <a:r>
              <a:rPr lang="en-US" altLang="zh-CN">
                <a:solidFill>
                  <a:schemeClr val="folHlink"/>
                </a:solidFill>
              </a:rPr>
              <a:t>MPLS OAM</a:t>
            </a:r>
            <a:r>
              <a:rPr lang="zh-CN" altLang="en-US">
                <a:solidFill>
                  <a:schemeClr val="folHlink"/>
                </a:solidFill>
              </a:rPr>
              <a:t>检测技术</a:t>
            </a:r>
            <a:endParaRPr lang="zh-CN" altLang="en-US">
              <a:solidFill>
                <a:schemeClr val="folHlink"/>
              </a:solidFill>
            </a:endParaRPr>
          </a:p>
          <a:p>
            <a:pPr marL="542925" indent="-357505">
              <a:buClr>
                <a:schemeClr val="tx1"/>
              </a:buClr>
              <a:buSzTx/>
            </a:pPr>
            <a:r>
              <a:rPr lang="en-US" altLang="zh-CN">
                <a:solidFill>
                  <a:schemeClr val="folHlink"/>
                </a:solidFill>
              </a:rPr>
              <a:t>MPLS OAM</a:t>
            </a:r>
            <a:r>
              <a:rPr lang="zh-CN" altLang="en-US">
                <a:solidFill>
                  <a:schemeClr val="folHlink"/>
                </a:solidFill>
              </a:rPr>
              <a:t>保护倒换技术</a:t>
            </a:r>
            <a:endParaRPr lang="zh-CN" altLang="en-US">
              <a:solidFill>
                <a:schemeClr val="folHlink"/>
              </a:solidFill>
            </a:endParaRPr>
          </a:p>
          <a:p>
            <a:pPr marL="542925" indent="-357505">
              <a:buClr>
                <a:schemeClr val="tx1"/>
              </a:buClr>
              <a:buSzTx/>
            </a:pPr>
            <a:endParaRPr lang="en-US" altLang="zh-CN">
              <a:solidFill>
                <a:schemeClr val="folHlink"/>
              </a:solidFill>
            </a:endParaRPr>
          </a:p>
        </p:txBody>
      </p:sp>
      <p:pic>
        <p:nvPicPr>
          <p:cNvPr id="1446931" name="Picture 19" descr="目录 copy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704850" y="468313"/>
            <a:ext cx="615950" cy="6191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Page</a:t>
            </a:r>
            <a:fld id="{6D14EB74-8655-4691-9E03-4AD11D1E8D58}" type="slidenum">
              <a:rPr lang="en-US" altLang="zh-CN"/>
            </a:fld>
            <a:endParaRPr lang="en-US" altLang="zh-CN"/>
          </a:p>
        </p:txBody>
      </p:sp>
      <p:sp>
        <p:nvSpPr>
          <p:cNvPr id="1459214" name="Rectangle 14"/>
          <p:cNvSpPr>
            <a:spLocks noGrp="1" noChangeArrowheads="1"/>
          </p:cNvSpPr>
          <p:nvPr>
            <p:ph type="title"/>
          </p:nvPr>
        </p:nvSpPr>
        <p:spPr>
          <a:xfrm>
            <a:off x="641350" y="333375"/>
            <a:ext cx="7731125" cy="868363"/>
          </a:xfrm>
        </p:spPr>
        <p:txBody>
          <a:bodyPr/>
          <a:lstStyle/>
          <a:p>
            <a:r>
              <a:rPr lang="en-US" altLang="zh-CN"/>
              <a:t>MPLS OAM</a:t>
            </a:r>
            <a:r>
              <a:rPr lang="zh-CN" altLang="en-US"/>
              <a:t>技术概述</a:t>
            </a:r>
            <a:endParaRPr lang="zh-CN" altLang="en-US"/>
          </a:p>
        </p:txBody>
      </p:sp>
      <p:sp>
        <p:nvSpPr>
          <p:cNvPr id="1459215" name="Rectangle 1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86055" indent="0">
              <a:lnSpc>
                <a:spcPct val="120000"/>
              </a:lnSpc>
            </a:pPr>
            <a:r>
              <a:rPr lang="zh-CN" altLang="en-US" sz="1800"/>
              <a:t>承载</a:t>
            </a:r>
            <a:r>
              <a:rPr lang="en-US" altLang="zh-CN" sz="1800"/>
              <a:t>MPLS</a:t>
            </a:r>
            <a:r>
              <a:rPr lang="zh-CN" altLang="en-US" sz="1800"/>
              <a:t>的各种服务层，比如</a:t>
            </a:r>
            <a:r>
              <a:rPr lang="en-US" altLang="zh-CN" sz="1800"/>
              <a:t>SDH</a:t>
            </a:r>
            <a:r>
              <a:rPr lang="zh-CN" altLang="en-US" sz="1800"/>
              <a:t>都具有完善的</a:t>
            </a:r>
            <a:r>
              <a:rPr lang="en-US" altLang="zh-CN" sz="1800"/>
              <a:t>OAM</a:t>
            </a:r>
            <a:r>
              <a:rPr lang="zh-CN" altLang="en-US" sz="1800"/>
              <a:t>机制，问题在于</a:t>
            </a:r>
            <a:r>
              <a:rPr lang="en-US" altLang="zh-CN" sz="1800"/>
              <a:t>MPLS</a:t>
            </a:r>
            <a:r>
              <a:rPr lang="zh-CN" altLang="en-US" sz="1800"/>
              <a:t>可以在多种不同的服务层上传送（甚至</a:t>
            </a:r>
            <a:r>
              <a:rPr lang="en-US" altLang="zh-CN" sz="1800"/>
              <a:t>LSP</a:t>
            </a:r>
            <a:r>
              <a:rPr lang="zh-CN" altLang="en-US" sz="1800"/>
              <a:t>可以跨越由不同服务层组成的网络），而且它的用户层也是多种多样，如</a:t>
            </a:r>
            <a:r>
              <a:rPr lang="en-US" altLang="zh-CN" sz="1800"/>
              <a:t>IP</a:t>
            </a:r>
            <a:r>
              <a:rPr lang="zh-CN" altLang="en-US" sz="1800"/>
              <a:t>、</a:t>
            </a:r>
            <a:r>
              <a:rPr lang="en-US" altLang="zh-CN" sz="1800"/>
              <a:t>FR</a:t>
            </a:r>
            <a:r>
              <a:rPr lang="zh-CN" altLang="en-US" sz="1800"/>
              <a:t>、</a:t>
            </a:r>
            <a:r>
              <a:rPr lang="en-US" altLang="zh-CN" sz="1800"/>
              <a:t>ATM</a:t>
            </a:r>
            <a:r>
              <a:rPr lang="zh-CN" altLang="en-US" sz="1800"/>
              <a:t>、</a:t>
            </a:r>
            <a:r>
              <a:rPr lang="en-US" altLang="zh-CN" sz="1800"/>
              <a:t>Ethernet</a:t>
            </a:r>
            <a:r>
              <a:rPr lang="zh-CN" altLang="en-US" sz="1800"/>
              <a:t>等等，为了在</a:t>
            </a:r>
            <a:r>
              <a:rPr lang="en-US" altLang="zh-CN" sz="1800"/>
              <a:t>MPLS</a:t>
            </a:r>
            <a:r>
              <a:rPr lang="zh-CN" altLang="en-US" sz="1800"/>
              <a:t>的用户平面能确定</a:t>
            </a:r>
            <a:r>
              <a:rPr lang="en-US" altLang="zh-CN" sz="1800"/>
              <a:t>LSP</a:t>
            </a:r>
            <a:r>
              <a:rPr lang="zh-CN" altLang="en-US" sz="1800"/>
              <a:t>的连通性，</a:t>
            </a:r>
            <a:r>
              <a:rPr lang="en-US" altLang="zh-CN" sz="1800"/>
              <a:t>MPLS</a:t>
            </a:r>
            <a:r>
              <a:rPr lang="zh-CN" altLang="en-US" sz="1800"/>
              <a:t>层需要提供一种完全不依赖于任何用户层或物理层的</a:t>
            </a:r>
            <a:r>
              <a:rPr lang="en-US" altLang="zh-CN" sz="1800"/>
              <a:t>OAM</a:t>
            </a:r>
            <a:r>
              <a:rPr lang="zh-CN" altLang="en-US" sz="1800"/>
              <a:t>机制。</a:t>
            </a:r>
            <a:endParaRPr lang="zh-CN" altLang="en-US" sz="1800"/>
          </a:p>
          <a:p>
            <a:pPr marL="186055" indent="0">
              <a:lnSpc>
                <a:spcPct val="120000"/>
              </a:lnSpc>
            </a:pPr>
            <a:r>
              <a:rPr lang="en-US" altLang="zh-CN" sz="1800"/>
              <a:t>MPLS OAM</a:t>
            </a:r>
            <a:r>
              <a:rPr lang="zh-CN" altLang="en-US" sz="1800"/>
              <a:t>实际上为</a:t>
            </a:r>
            <a:r>
              <a:rPr lang="en-US" altLang="zh-CN" sz="1800"/>
              <a:t>MPLS</a:t>
            </a:r>
            <a:r>
              <a:rPr lang="zh-CN" altLang="en-US" sz="1800"/>
              <a:t>用户层单独提供了一套检测机制，独立于其他网络层并为用户提供</a:t>
            </a:r>
            <a:r>
              <a:rPr lang="en-US" altLang="zh-CN" sz="1800"/>
              <a:t>LSP</a:t>
            </a:r>
            <a:r>
              <a:rPr lang="zh-CN" altLang="en-US" sz="1800"/>
              <a:t>的状态信息，为网络管理以及维护人员提供丰富的</a:t>
            </a:r>
            <a:r>
              <a:rPr lang="en-US" altLang="zh-CN" sz="1800"/>
              <a:t>LSP</a:t>
            </a:r>
            <a:r>
              <a:rPr lang="zh-CN" altLang="en-US" sz="1800"/>
              <a:t>诊断接口，为网络性能测量以及用户计费提供依据；</a:t>
            </a:r>
            <a:r>
              <a:rPr lang="en-US" altLang="zh-CN" sz="1800"/>
              <a:t>MPLS OAM</a:t>
            </a:r>
            <a:r>
              <a:rPr lang="zh-CN" altLang="en-US" sz="1800"/>
              <a:t>在提供检测工具的同时，还具备完善的保护倒换机制，能够在</a:t>
            </a:r>
            <a:r>
              <a:rPr lang="en-US" altLang="zh-CN" sz="1800"/>
              <a:t>MPLS</a:t>
            </a:r>
            <a:r>
              <a:rPr lang="zh-CN" altLang="en-US" sz="1800"/>
              <a:t>层发生缺陷后</a:t>
            </a:r>
            <a:r>
              <a:rPr lang="en-US" altLang="zh-CN" sz="1800"/>
              <a:t>50ms</a:t>
            </a:r>
            <a:r>
              <a:rPr lang="zh-CN" altLang="en-US" sz="1800"/>
              <a:t>内完成用户数据的倒换动作，使用户数据的损失减小的最低。</a:t>
            </a:r>
            <a:r>
              <a:rPr lang="zh-CN" altLang="en-US" sz="1300"/>
              <a:t> </a:t>
            </a:r>
            <a:endParaRPr lang="zh-CN" altLang="en-US" sz="1300"/>
          </a:p>
          <a:p>
            <a:pPr marL="186055" indent="0">
              <a:lnSpc>
                <a:spcPct val="120000"/>
              </a:lnSpc>
            </a:pPr>
            <a:endParaRPr lang="en-US" altLang="zh-CN" sz="13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Page</a:t>
            </a:r>
            <a:fld id="{D397914D-067A-4E11-9825-A600A2AEF33D}" type="slidenum">
              <a:rPr lang="en-US" altLang="zh-CN"/>
            </a:fld>
            <a:endParaRPr lang="en-US" altLang="zh-CN"/>
          </a:p>
        </p:txBody>
      </p:sp>
      <p:sp>
        <p:nvSpPr>
          <p:cNvPr id="1645570" name="Rectangle 2"/>
          <p:cNvSpPr>
            <a:spLocks noGrp="1" noChangeArrowheads="1"/>
          </p:cNvSpPr>
          <p:nvPr>
            <p:ph type="title"/>
          </p:nvPr>
        </p:nvSpPr>
        <p:spPr>
          <a:xfrm>
            <a:off x="1317625" y="358775"/>
            <a:ext cx="7054850" cy="868363"/>
          </a:xfrm>
        </p:spPr>
        <p:txBody>
          <a:bodyPr/>
          <a:lstStyle/>
          <a:p>
            <a:r>
              <a:rPr lang="zh-CN" altLang="en-US"/>
              <a:t>目  录</a:t>
            </a:r>
            <a:endParaRPr lang="zh-CN" altLang="en-US"/>
          </a:p>
        </p:txBody>
      </p:sp>
      <p:sp>
        <p:nvSpPr>
          <p:cNvPr id="1645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2463" y="1376363"/>
            <a:ext cx="7929562" cy="3343275"/>
          </a:xfrm>
        </p:spPr>
        <p:txBody>
          <a:bodyPr/>
          <a:lstStyle/>
          <a:p>
            <a:pPr marL="633730" indent="-276225">
              <a:buClr>
                <a:schemeClr val="tx1"/>
              </a:buClr>
              <a:buSzTx/>
            </a:pPr>
            <a:r>
              <a:rPr lang="en-US" altLang="zh-CN">
                <a:solidFill>
                  <a:schemeClr val="folHlink"/>
                </a:solidFill>
              </a:rPr>
              <a:t>MPLS OAM</a:t>
            </a:r>
            <a:r>
              <a:rPr lang="zh-CN" altLang="en-US">
                <a:solidFill>
                  <a:schemeClr val="folHlink"/>
                </a:solidFill>
              </a:rPr>
              <a:t>技术概述</a:t>
            </a:r>
            <a:endParaRPr lang="zh-CN" altLang="en-US">
              <a:solidFill>
                <a:schemeClr val="folHlink"/>
              </a:solidFill>
            </a:endParaRPr>
          </a:p>
          <a:p>
            <a:pPr marL="633730" indent="-276225">
              <a:buClr>
                <a:schemeClr val="tx1"/>
              </a:buClr>
              <a:buSzTx/>
            </a:pPr>
            <a:r>
              <a:rPr lang="en-US" altLang="zh-CN" b="1"/>
              <a:t>MPLS OAM</a:t>
            </a:r>
            <a:r>
              <a:rPr lang="zh-CN" altLang="en-US" b="1"/>
              <a:t>检测技术</a:t>
            </a:r>
            <a:endParaRPr lang="zh-CN" altLang="en-US" b="1"/>
          </a:p>
          <a:p>
            <a:pPr marL="633730" indent="-276225">
              <a:buClr>
                <a:schemeClr val="tx1"/>
              </a:buClr>
              <a:buSzTx/>
            </a:pPr>
            <a:r>
              <a:rPr lang="en-US" altLang="zh-CN">
                <a:solidFill>
                  <a:schemeClr val="folHlink"/>
                </a:solidFill>
              </a:rPr>
              <a:t>MPLS OAM</a:t>
            </a:r>
            <a:r>
              <a:rPr lang="zh-CN" altLang="en-US">
                <a:solidFill>
                  <a:schemeClr val="folHlink"/>
                </a:solidFill>
              </a:rPr>
              <a:t>保护倒换技术</a:t>
            </a:r>
            <a:endParaRPr lang="zh-CN" altLang="en-US">
              <a:solidFill>
                <a:schemeClr val="folHlink"/>
              </a:solidFill>
            </a:endParaRPr>
          </a:p>
          <a:p>
            <a:pPr marL="633730" indent="-276225">
              <a:buClr>
                <a:schemeClr val="tx1"/>
              </a:buClr>
              <a:buSzTx/>
            </a:pPr>
            <a:endParaRPr lang="en-US" altLang="zh-CN">
              <a:solidFill>
                <a:schemeClr val="folHlink"/>
              </a:solidFill>
            </a:endParaRPr>
          </a:p>
        </p:txBody>
      </p:sp>
      <p:pic>
        <p:nvPicPr>
          <p:cNvPr id="1645572" name="Picture 4" descr="目录 copy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704850" y="468313"/>
            <a:ext cx="615950" cy="6191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Page</a:t>
            </a:r>
            <a:fld id="{46A31BF3-F2E4-4CCD-9B42-A55772907F09}" type="slidenum">
              <a:rPr lang="en-US" altLang="zh-CN"/>
            </a:fld>
            <a:endParaRPr lang="en-US" altLang="zh-CN"/>
          </a:p>
        </p:txBody>
      </p:sp>
      <p:sp>
        <p:nvSpPr>
          <p:cNvPr id="162714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MPLS OAM</a:t>
            </a:r>
            <a:r>
              <a:rPr lang="zh-CN" altLang="en-US"/>
              <a:t>检测技术</a:t>
            </a:r>
            <a:endParaRPr lang="zh-CN" altLang="en-US"/>
          </a:p>
        </p:txBody>
      </p:sp>
      <p:sp>
        <p:nvSpPr>
          <p:cNvPr id="1627143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MPLS OAM</a:t>
            </a:r>
            <a:r>
              <a:rPr lang="zh-CN" altLang="en-US" dirty="0"/>
              <a:t>使用的报文分为三类：</a:t>
            </a:r>
            <a:endParaRPr lang="zh-CN" altLang="en-US" dirty="0"/>
          </a:p>
          <a:p>
            <a:r>
              <a:rPr lang="zh-CN" altLang="en-US" dirty="0"/>
              <a:t>连通性检测：包括两种类型的探测报文</a:t>
            </a:r>
            <a:endParaRPr lang="zh-CN" altLang="en-US" dirty="0"/>
          </a:p>
          <a:p>
            <a:pPr lvl="1"/>
            <a:r>
              <a:rPr lang="en-US" altLang="zh-CN" dirty="0"/>
              <a:t>FFD</a:t>
            </a:r>
            <a:r>
              <a:rPr lang="zh-CN" altLang="en-US" dirty="0"/>
              <a:t>（</a:t>
            </a:r>
            <a:r>
              <a:rPr lang="en-US" altLang="zh-CN" dirty="0"/>
              <a:t>Fast Failure Detection</a:t>
            </a:r>
            <a:r>
              <a:rPr lang="zh-CN" altLang="en-US" dirty="0"/>
              <a:t>）</a:t>
            </a:r>
            <a:endParaRPr lang="zh-CN" altLang="en-US" dirty="0"/>
          </a:p>
          <a:p>
            <a:pPr lvl="1"/>
            <a:r>
              <a:rPr lang="en-US" altLang="zh-CN" dirty="0"/>
              <a:t>CV</a:t>
            </a:r>
            <a:r>
              <a:rPr lang="zh-CN" altLang="en-US" dirty="0"/>
              <a:t>（</a:t>
            </a:r>
            <a:r>
              <a:rPr lang="en-US" altLang="zh-CN" dirty="0"/>
              <a:t>Connectivity Verification</a:t>
            </a:r>
            <a:r>
              <a:rPr lang="zh-CN" altLang="en-US" dirty="0"/>
              <a:t>）</a:t>
            </a:r>
            <a:endParaRPr lang="zh-CN" altLang="en-US" dirty="0"/>
          </a:p>
          <a:p>
            <a:r>
              <a:rPr lang="zh-CN" altLang="en-US" dirty="0"/>
              <a:t>前向缺陷通告</a:t>
            </a:r>
            <a:r>
              <a:rPr lang="en-US" altLang="zh-CN" dirty="0"/>
              <a:t>FDI</a:t>
            </a:r>
            <a:r>
              <a:rPr lang="zh-CN" altLang="en-US" dirty="0"/>
              <a:t>（</a:t>
            </a:r>
            <a:r>
              <a:rPr lang="en-US" altLang="zh-CN" dirty="0"/>
              <a:t>Forward Defect Indication</a:t>
            </a:r>
            <a:r>
              <a:rPr lang="zh-CN" altLang="en-US" dirty="0"/>
              <a:t>）</a:t>
            </a:r>
            <a:endParaRPr lang="zh-CN" altLang="en-US" dirty="0"/>
          </a:p>
          <a:p>
            <a:r>
              <a:rPr lang="zh-CN" altLang="en-US" dirty="0"/>
              <a:t>后向缺陷通告</a:t>
            </a:r>
            <a:r>
              <a:rPr lang="en-US" altLang="zh-CN" dirty="0"/>
              <a:t>BDI</a:t>
            </a:r>
            <a:r>
              <a:rPr lang="zh-CN" altLang="en-US" dirty="0"/>
              <a:t>（</a:t>
            </a:r>
            <a:r>
              <a:rPr lang="en-US" altLang="zh-CN" dirty="0"/>
              <a:t>Backward Defect Indication</a:t>
            </a:r>
            <a:r>
              <a:rPr lang="zh-CN" altLang="en-US" dirty="0"/>
              <a:t>）</a:t>
            </a:r>
            <a:endParaRPr lang="zh-CN" altLang="en-US" dirty="0"/>
          </a:p>
          <a:p>
            <a:r>
              <a:rPr lang="en-US" altLang="zh-CN" dirty="0"/>
              <a:t>MPLS OAM</a:t>
            </a:r>
            <a:r>
              <a:rPr lang="zh-CN" altLang="en-US" dirty="0"/>
              <a:t>检测功能是指对</a:t>
            </a:r>
            <a:r>
              <a:rPr lang="en-US" altLang="zh-CN" dirty="0"/>
              <a:t>TE LSP</a:t>
            </a:r>
            <a:r>
              <a:rPr lang="zh-CN" altLang="en-US" dirty="0"/>
              <a:t>的连通性检测。</a:t>
            </a:r>
            <a:r>
              <a:rPr lang="en-US" altLang="zh-CN" dirty="0"/>
              <a:t>MPLS OAM</a:t>
            </a:r>
            <a:r>
              <a:rPr lang="zh-CN" altLang="en-US" dirty="0"/>
              <a:t>通过在被检测的</a:t>
            </a:r>
            <a:r>
              <a:rPr lang="en-US" altLang="zh-CN" dirty="0"/>
              <a:t>TE LSP</a:t>
            </a:r>
            <a:r>
              <a:rPr lang="zh-CN" altLang="en-US" dirty="0"/>
              <a:t>上周期性发送检测报文</a:t>
            </a:r>
            <a:r>
              <a:rPr lang="en-US" altLang="zh-CN" dirty="0"/>
              <a:t>CV</a:t>
            </a:r>
            <a:r>
              <a:rPr lang="zh-CN" altLang="en-US" dirty="0"/>
              <a:t>或</a:t>
            </a:r>
            <a:r>
              <a:rPr lang="en-US" altLang="zh-CN" dirty="0"/>
              <a:t>FFD</a:t>
            </a:r>
            <a:r>
              <a:rPr lang="zh-CN" altLang="en-US" dirty="0"/>
              <a:t>实现。</a:t>
            </a:r>
            <a:endParaRPr lang="zh-CN" altLang="en-US" dirty="0"/>
          </a:p>
          <a:p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Page</a:t>
            </a:r>
            <a:fld id="{3A48F8D4-E1E6-4A3B-B05C-2FB86C2A4C2E}" type="slidenum">
              <a:rPr lang="en-US" altLang="zh-CN"/>
            </a:fld>
            <a:endParaRPr lang="en-US" altLang="zh-CN"/>
          </a:p>
        </p:txBody>
      </p:sp>
      <p:sp>
        <p:nvSpPr>
          <p:cNvPr id="1629186" name="Rectangle 2"/>
          <p:cNvSpPr>
            <a:spLocks noGrp="1" noChangeArrowheads="1"/>
          </p:cNvSpPr>
          <p:nvPr>
            <p:ph type="title"/>
          </p:nvPr>
        </p:nvSpPr>
        <p:spPr>
          <a:xfrm>
            <a:off x="641350" y="333375"/>
            <a:ext cx="7731125" cy="868363"/>
          </a:xfrm>
        </p:spPr>
        <p:txBody>
          <a:bodyPr/>
          <a:lstStyle/>
          <a:p>
            <a:r>
              <a:rPr lang="en-US" altLang="zh-CN"/>
              <a:t>MPLS OAM</a:t>
            </a:r>
            <a:r>
              <a:rPr lang="zh-CN" altLang="en-US"/>
              <a:t>检测技术（续）</a:t>
            </a:r>
            <a:endParaRPr lang="zh-CN" altLang="en-US"/>
          </a:p>
        </p:txBody>
      </p:sp>
      <p:sp>
        <p:nvSpPr>
          <p:cNvPr id="1629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以下图为例介绍</a:t>
            </a:r>
            <a:r>
              <a:rPr lang="en-US" altLang="zh-CN"/>
              <a:t>MPLS OAM</a:t>
            </a:r>
            <a:r>
              <a:rPr lang="zh-CN" altLang="en-US"/>
              <a:t>的检测过程</a:t>
            </a:r>
            <a:endParaRPr lang="zh-CN" altLang="en-US"/>
          </a:p>
        </p:txBody>
      </p:sp>
      <p:pic>
        <p:nvPicPr>
          <p:cNvPr id="1629188" name="Picture 4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939925" y="2879725"/>
            <a:ext cx="4514850" cy="23336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中文胶片模板">
  <a:themeElements>
    <a:clrScheme name="中文胶片模板 1">
      <a:dk1>
        <a:srgbClr val="000000"/>
      </a:dk1>
      <a:lt1>
        <a:srgbClr val="FFFFFF"/>
      </a:lt1>
      <a:dk2>
        <a:srgbClr val="990000"/>
      </a:dk2>
      <a:lt2>
        <a:srgbClr val="CCCCCC"/>
      </a:lt2>
      <a:accent1>
        <a:srgbClr val="99CCCC"/>
      </a:accent1>
      <a:accent2>
        <a:srgbClr val="990000"/>
      </a:accent2>
      <a:accent3>
        <a:srgbClr val="FFFFFF"/>
      </a:accent3>
      <a:accent4>
        <a:srgbClr val="000000"/>
      </a:accent4>
      <a:accent5>
        <a:srgbClr val="CAE2E2"/>
      </a:accent5>
      <a:accent6>
        <a:srgbClr val="8A0000"/>
      </a:accent6>
      <a:hlink>
        <a:srgbClr val="009999"/>
      </a:hlink>
      <a:folHlink>
        <a:srgbClr val="999999"/>
      </a:folHlink>
    </a:clrScheme>
    <a:fontScheme name="中文胶片模板">
      <a:majorFont>
        <a:latin typeface="FrutigerNext LT Medium"/>
        <a:ea typeface="黑体"/>
        <a:cs typeface=""/>
      </a:majorFont>
      <a:minorFont>
        <a:latin typeface="FrutigerNext LT Regular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华文细黑" panose="0201060004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华文细黑" panose="02010600040101010101" pitchFamily="2" charset="-122"/>
          </a:defRPr>
        </a:defPPr>
      </a:lstStyle>
    </a:lnDef>
  </a:objectDefaults>
  <a:extraClrSchemeLst>
    <a:extraClrScheme>
      <a:clrScheme name="中文胶片模板 1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99CCCC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8A0000"/>
        </a:accent6>
        <a:hlink>
          <a:srgbClr val="0099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中文胶片模板 2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0000"/>
        </a:accent6>
        <a:hlink>
          <a:srgbClr val="66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中文胶片模板 3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CC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0000"/>
        </a:accent6>
        <a:hlink>
          <a:srgbClr val="FF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中文胶片模板 4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9900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8A0000"/>
        </a:accent6>
        <a:hlink>
          <a:srgbClr val="99660A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中文胶片模板 5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CCFF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0000"/>
        </a:accent6>
        <a:hlink>
          <a:srgbClr val="99660A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华文细黑" panose="0201060004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华文细黑" panose="02010600040101010101" pitchFamily="2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3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99CCCC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8A0000"/>
        </a:accent6>
        <a:hlink>
          <a:srgbClr val="0099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14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0000"/>
        </a:accent6>
        <a:hlink>
          <a:srgbClr val="66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15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CC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0000"/>
        </a:accent6>
        <a:hlink>
          <a:srgbClr val="FF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16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9900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8A0000"/>
        </a:accent6>
        <a:hlink>
          <a:srgbClr val="99660A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中文胶片模板</Template>
  <TotalTime>0</TotalTime>
  <Words>2764</Words>
  <Application>WPS 演示</Application>
  <PresentationFormat>全屏显示(4:3)</PresentationFormat>
  <Paragraphs>185</Paragraphs>
  <Slides>19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19</vt:i4>
      </vt:variant>
    </vt:vector>
  </HeadingPairs>
  <TitlesOfParts>
    <vt:vector size="35" baseType="lpstr">
      <vt:lpstr>Arial</vt:lpstr>
      <vt:lpstr>宋体</vt:lpstr>
      <vt:lpstr>Wingdings</vt:lpstr>
      <vt:lpstr>华文细黑</vt:lpstr>
      <vt:lpstr>FrutigerNext LT Medium</vt:lpstr>
      <vt:lpstr>MS PGothic</vt:lpstr>
      <vt:lpstr>FrutigerNext LT Regular</vt:lpstr>
      <vt:lpstr>FrutigerNext LT Bold</vt:lpstr>
      <vt:lpstr>Segoe Print</vt:lpstr>
      <vt:lpstr>黑体</vt:lpstr>
      <vt:lpstr>Calibri</vt:lpstr>
      <vt:lpstr>微软雅黑</vt:lpstr>
      <vt:lpstr>Arial Unicode MS</vt:lpstr>
      <vt:lpstr>中文胶片模板</vt:lpstr>
      <vt:lpstr>1_自定义设计方案</vt:lpstr>
      <vt:lpstr>自定义设计方案</vt:lpstr>
      <vt:lpstr>MPLS OAM 技术</vt:lpstr>
      <vt:lpstr>PowerPoint 演示文稿</vt:lpstr>
      <vt:lpstr>前  言</vt:lpstr>
      <vt:lpstr>培训目标</vt:lpstr>
      <vt:lpstr>目  录</vt:lpstr>
      <vt:lpstr>MPLS OAM技术概述</vt:lpstr>
      <vt:lpstr>目  录</vt:lpstr>
      <vt:lpstr>MPLS OAM检测技术</vt:lpstr>
      <vt:lpstr>MPLS OAM检测技术（续）</vt:lpstr>
      <vt:lpstr>MPLS OAM检测技术（续）</vt:lpstr>
      <vt:lpstr>目  录</vt:lpstr>
      <vt:lpstr>MPLS OAM保护倒换技术</vt:lpstr>
      <vt:lpstr>MPLS OAM保护倒换技术（续）</vt:lpstr>
      <vt:lpstr>MPLS OAM保护倒换技术</vt:lpstr>
      <vt:lpstr>MPLS OAM保护倒换技术（续）</vt:lpstr>
      <vt:lpstr>总  结</vt:lpstr>
      <vt:lpstr>总  结</vt:lpstr>
      <vt:lpstr>华为职业认证通过者权益</vt:lpstr>
      <vt:lpstr>PowerPoint 演示文稿</vt:lpstr>
    </vt:vector>
  </TitlesOfParts>
  <Company>Huawei Technologies Co.,Ltd.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0</dc:title>
  <dc:creator>g69273</dc:creator>
  <cp:lastModifiedBy>Administrator</cp:lastModifiedBy>
  <cp:revision>47</cp:revision>
  <dcterms:created xsi:type="dcterms:W3CDTF">2010-03-15T03:11:00Z</dcterms:created>
  <dcterms:modified xsi:type="dcterms:W3CDTF">2021-01-11T01:45:42Z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(4)A+y4UmYDveOBZlmciH3EdAFd6UkOKSO8c3r36j6dCpfyhWlPswueWVY3YcWo5gvRENizJzGk_x000d_
j1qwHQYhXirhjTImxxEEvXMG6JgtmUXCQXbiHTvAwfx9y68eR2I04VeRxYT3W8VsEawOrowZ_x000d_
1dV4N5ngA4Uv6I6SNcrPRVl3alX0VitmPujHfb/8P4+z/zejg5UYcvjO8PsH6See0HZkrIFf_x000d_
zLzdaqcOOMc2V8daK2</vt:lpwstr>
  </property>
  <property fmtid="{D5CDD505-2E9C-101B-9397-08002B2CF9AE}" pid="3" name="_ms_pID_7253431">
    <vt:lpwstr>ornoT0drtkd+VbXKlVRrelb4w8dc+GLdFE1f4zmsHdrHSndbTqeVlZ_x000d_
V/BUZ63HNwPkqjPwU7iRuIpTLcDMJfBW3hKu+7Oa8AmrpGB7InlpORcXkzcfcPSsersIH+OM_x000d_
ck8jtHmz1aAwZB7PEm4JKT7Mbi50siTzfYwvQI2yRi0d6I5ff94WQbkXERrq0/xVNBfP9cuB_x000d_
iHAISf/cXQVLM2gExtAQeMBzZ5hxILW7UZhg</vt:lpwstr>
  </property>
  <property fmtid="{D5CDD505-2E9C-101B-9397-08002B2CF9AE}" pid="4" name="_ms_pID_7253432">
    <vt:lpwstr>8hAWe8sRtIqIKyFIq3rbKF+2DDk6rBjrPZ9g_x000d_
Czabae0FY8xpCKhM6nL4PnqV1WYCB0iB7L6HRMb0bQeT9C4H3rMReazpXcya6cP9W4+6E8eD_x000d_
AFKJyqL6wwsfYb/ARcH5zbiH+ag9lKsYKyFDHvHuDR6qTnnEvbkCRNPLgFQA3N/nhKN8ycI+_x000d_
gHMBm8PvboymEUvQatUX/2rINroZbDsH3qGx4H+I5P7hIMK/8W7w1U</vt:lpwstr>
  </property>
  <property fmtid="{D5CDD505-2E9C-101B-9397-08002B2CF9AE}" pid="5" name="_ms_pID_7253433">
    <vt:lpwstr>sIhY7EiHawACtpIEth_x000d_
c4favWPrwAsnqmBOTTZJIlotPlwuMV3gT1Qm046gR97tKmiMwHZD7gm2CYinwoWMWC3f9Q==</vt:lpwstr>
  </property>
  <property fmtid="{D5CDD505-2E9C-101B-9397-08002B2CF9AE}" pid="6" name="sflag">
    <vt:lpwstr>1364283930</vt:lpwstr>
  </property>
  <property fmtid="{D5CDD505-2E9C-101B-9397-08002B2CF9AE}" pid="7" name="KSOProductBuildVer">
    <vt:lpwstr>2052-11.1.0.10228</vt:lpwstr>
  </property>
</Properties>
</file>