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C46B23-B8F6-6147-8DD8-B54C489EBEC9}" v="3" dt="2025-09-11T19:48:47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58"/>
  </p:normalViewPr>
  <p:slideViewPr>
    <p:cSldViewPr snapToGrid="0">
      <p:cViewPr varScale="1">
        <p:scale>
          <a:sx n="99" d="100"/>
          <a:sy n="99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CB34-9FE5-0C32-EE74-8B35ADBA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80B23-3525-50A3-C51E-22086B96C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749E-192C-9823-C447-7FAA4202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0412F-F432-243F-FA28-04041E1B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FAE3-C67B-A668-8E19-53C00FF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EBA6-C891-7DDC-0A14-0A7E8C9A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33357-7309-9D6B-0C1B-81E426C41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2D7BA-7857-FFE7-82FB-2909F397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870D-EABA-793F-6F2E-13BA916F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4B74D-1327-CC53-A987-E55470C0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EDDA4-8E8F-DF96-31DA-226CC08A5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65568-3753-DEF2-9623-E66681617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AF4F-C7F3-41DB-AB2B-A373B47C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B83E-8A26-71FF-F61A-6E8D982D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3E15B-70AB-C6F1-8A98-C669EBB5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C281-B446-F899-1079-59C7C06E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7B4F-6899-2F77-650D-E8FCB72A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5C4CA-691E-FC31-0581-8010A91E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E380-5722-A3E8-4E02-3B66A5D3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306D-99D8-23CF-99FA-6C443B83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73B-CF23-6D1B-6674-FF49F0E8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1DA7F-D7C2-52EA-BD36-5FEA2008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5FF11-20A5-FF6D-B6A0-1508F245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B4DDA-BA96-B2E9-CB21-E65BE977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BB95-E782-8FBC-9A6E-3E9031EA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4C3C-5AF2-7D91-A0A5-DE7F6B33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6BBA-BEA7-8840-CC87-D636AE631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B09E-D03C-6808-D8A3-99AFC00AC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70CFB-9F48-161C-072A-672DD091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EC09C-9123-75AF-BEAB-69841499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6B304-8D61-3380-CB5F-2F94D6DB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9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5FAE-8836-6125-7B85-E6227ED0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8F073-3EB3-54BE-FFED-93C12425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19E1A-FED7-D39B-1D8A-835B107D8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3CD4B-99A9-B641-9BC3-E5D32E5AA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01520-7C7A-3B40-ADFE-06B8EECA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4061D-1D3F-647E-D24C-1B51417D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747A7-F83C-DD37-4F76-09CD1759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FF871-F09B-7933-9F7A-097A87E8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6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1CCB-E8B8-A6F4-8F37-334809FC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97E4A-C3BB-5888-5DAD-485B5117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44B2C-F76F-5A70-5E47-AE55AB9B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54F7E-1667-B552-D0DA-FDFA14CE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0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2C75F-C8C9-EF5B-1650-00406777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3D7FD-4A86-044E-D74B-A7190558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8451A-43DE-C9AD-0E12-04857ED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3A9E-4242-2349-5D3C-0CBFFD0B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E1FD-8086-3E24-B5E7-7C545D77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92A15-FABE-52E6-FBFA-234AC2017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6EE5F-8B0D-7469-DBC1-B984BFF0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11788-3DF8-241E-C540-3F2D5CAC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2FC33-792C-0A49-1DD9-8CF5C497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5DE9-9762-A893-35C8-370A5985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1977F-02DB-3695-44E3-3F3BD96DB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8C7CB-4EE8-3331-CEF2-F5F20F0F8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7150F-2376-C5F9-0B71-C52A261E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67D37-C9C5-561F-82F0-4CC4CB7D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FB850-33BC-2AF9-C289-F615F9FF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A0CA1-0292-F341-6727-C5A22289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8E80A-627F-AB19-5E21-09C65506F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4742-1F93-E1F7-67B1-1747754BD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C6B81-3A99-9047-9AF5-ADCD4B0A886E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6B33-A114-67A2-7144-86667E7FD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478A-5CEB-480E-6F8F-CD5D9A943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371D39A-9EA5-5A98-C3EB-52F4CD3AC4FE}"/>
              </a:ext>
            </a:extLst>
          </p:cNvPr>
          <p:cNvSpPr txBox="1"/>
          <p:nvPr/>
        </p:nvSpPr>
        <p:spPr>
          <a:xfrm>
            <a:off x="270456" y="463639"/>
            <a:ext cx="4426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Preliminary charts using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Amendment Topic Summaries 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1968-2024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4771F9-0D64-AB2C-FDB9-B7433D1E7ED2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71016" y="64186"/>
            <a:ext cx="6272427" cy="67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3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35AF8B-335D-55B7-4C2E-0AD0B6B66BAA}"/>
              </a:ext>
            </a:extLst>
          </p:cNvPr>
          <p:cNvSpPr txBox="1"/>
          <p:nvPr/>
        </p:nvSpPr>
        <p:spPr>
          <a:xfrm>
            <a:off x="270456" y="463639"/>
            <a:ext cx="2733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General data from 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Book of states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AB11774-76A9-4F20-5502-AA7050473B5C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000" y="635000"/>
            <a:ext cx="635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68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WRAPPER_CHART_ID" val="&quot;IqIjR&quot;"/>
  <p:tag name="DATAWRAPPER_TYPE" val="&quot;d3-bars-bullet&quot;"/>
  <p:tag name="DATAWRAPPER_TITLE" val="&quot;\ntotal (excluding locally-applicable amendments)&lt;br&gt;\nProposed and Adopted &quot;"/>
  <p:tag name="DATAWRAPPER_DESCRIPTION" val="&quot;TESTTESTTESTTESTTESTTESTTESTTEST&lt;br&gt;\npre 2005 bars represent 2 year range&lt;br&gt;&quot;"/>
  <p:tag name="DATAWRAPPER_WIDTH" val="493.89188976378"/>
  <p:tag name="DATAWRAPPER_HEIGHT" val="529.89188976378"/>
  <p:tag name="DATAWRAPPER_SCALE_FACTOR" val="1.3"/>
  <p:tag name="DATAWRAPPER_PADDING" val="15"/>
  <p:tag name="DATAWRAPPER_DARK_MODE" val="false"/>
  <p:tag name="DATAWRAPPER_TRANSPARENT" val="false"/>
  <p:tag name="DATAWRAPPER_PLAIN" val="false"/>
  <p:tag name="DATAWRAPPER_TIMESTAMP" val="1757510497289"/>
  <p:tag name="DATAWRAPPER_LOADING" val="false"/>
  <p:tag name="DATAWRAPPER_EMBED_TYPE" val="&quot;static&quo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WRAPPER_CHART_ID" val="&quot;zxcj4&quot;"/>
  <p:tag name="DATAWRAPPER_TYPE" val="&quot;d3-bars-stacked&quot;"/>
  <p:tag name="DATAWRAPPER_TITLE" val="&quot;Proportion of amendments Submitted to voters vs. Adopted&quot;"/>
  <p:tag name="DATAWRAPPER_DESCRIPTION" val="&quot;high adoption to low&lt;br&gt;\nDelaware at bottom doesn't submit to voters&lt;br&gt;&lt;br&gt;&quot;"/>
  <p:tag name="DATAWRAPPER_WIDTH" val="500"/>
  <p:tag name="DATAWRAPPER_HEIGHT" val="360"/>
  <p:tag name="DATAWRAPPER_SCALE_FACTOR" val="1"/>
  <p:tag name="DATAWRAPPER_PADDING" val="15"/>
  <p:tag name="DATAWRAPPER_DARK_MODE" val="false"/>
  <p:tag name="DATAWRAPPER_TRANSPARENT" val="false"/>
  <p:tag name="DATAWRAPPER_PLAIN" val="false"/>
  <p:tag name="DATAWRAPPER_TIMESTAMP" val="1757620127275"/>
  <p:tag name="DATAWRAPPER_LOADING" val="true"/>
  <p:tag name="DATAWRAPPER_EMBED_TYPE" val="&quot;static&quo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B485C77-C938-A145-907C-11D0E16E6623}">
  <we:reference id="wa200007371" version="1.0.0.70" store="en-US" storeType="OMEX"/>
  <we:alternateReferences>
    <we:reference id="wa200007371" version="1.0.0.70" store="wa200007371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Zhang</dc:creator>
  <cp:lastModifiedBy>Jia Zhang</cp:lastModifiedBy>
  <cp:revision>1</cp:revision>
  <dcterms:created xsi:type="dcterms:W3CDTF">2025-09-10T13:19:07Z</dcterms:created>
  <dcterms:modified xsi:type="dcterms:W3CDTF">2025-09-11T19:48:50Z</dcterms:modified>
</cp:coreProperties>
</file>