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C46B23-B8F6-6147-8DD8-B54C489EBEC9}" v="65" dt="2025-09-15T17:54:50.3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5"/>
    <p:restoredTop sz="94607"/>
  </p:normalViewPr>
  <p:slideViewPr>
    <p:cSldViewPr snapToGrid="0">
      <p:cViewPr varScale="1">
        <p:scale>
          <a:sx n="101" d="100"/>
          <a:sy n="101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 Zhang" userId="9ecbad3d-546e-4c67-94a0-56ccc30b3487" providerId="ADAL" clId="{F8C46B23-B8F6-6147-8DD8-B54C489EBEC9}"/>
    <pc:docChg chg="custSel addSld delSld modSld sldOrd">
      <pc:chgData name="Jia Zhang" userId="9ecbad3d-546e-4c67-94a0-56ccc30b3487" providerId="ADAL" clId="{F8C46B23-B8F6-6147-8DD8-B54C489EBEC9}" dt="2025-09-15T17:54:55.987" v="45" actId="688"/>
      <pc:docMkLst>
        <pc:docMk/>
      </pc:docMkLst>
      <pc:sldChg chg="delSp del mod">
        <pc:chgData name="Jia Zhang" userId="9ecbad3d-546e-4c67-94a0-56ccc30b3487" providerId="ADAL" clId="{F8C46B23-B8F6-6147-8DD8-B54C489EBEC9}" dt="2025-09-15T17:53:58.431" v="25" actId="2696"/>
        <pc:sldMkLst>
          <pc:docMk/>
          <pc:sldMk cId="839238508" sldId="256"/>
        </pc:sldMkLst>
        <pc:picChg chg="del">
          <ac:chgData name="Jia Zhang" userId="9ecbad3d-546e-4c67-94a0-56ccc30b3487" providerId="ADAL" clId="{F8C46B23-B8F6-6147-8DD8-B54C489EBEC9}" dt="2025-09-15T17:39:37.558" v="8" actId="478"/>
          <ac:picMkLst>
            <pc:docMk/>
            <pc:sldMk cId="839238508" sldId="256"/>
            <ac:picMk id="19" creationId="{794771F9-0D64-AB2C-FDB9-B7433D1E7ED2}"/>
          </ac:picMkLst>
        </pc:picChg>
      </pc:sldChg>
      <pc:sldChg chg="ord">
        <pc:chgData name="Jia Zhang" userId="9ecbad3d-546e-4c67-94a0-56ccc30b3487" providerId="ADAL" clId="{F8C46B23-B8F6-6147-8DD8-B54C489EBEC9}" dt="2025-09-15T17:53:55.989" v="24" actId="20578"/>
        <pc:sldMkLst>
          <pc:docMk/>
          <pc:sldMk cId="3076368700" sldId="257"/>
        </pc:sldMkLst>
      </pc:sldChg>
      <pc:sldChg chg="addSp delSp modSp mod">
        <pc:chgData name="Jia Zhang" userId="9ecbad3d-546e-4c67-94a0-56ccc30b3487" providerId="ADAL" clId="{F8C46B23-B8F6-6147-8DD8-B54C489EBEC9}" dt="2025-09-15T17:39:15.514" v="7" actId="1076"/>
        <pc:sldMkLst>
          <pc:docMk/>
          <pc:sldMk cId="1004454679" sldId="258"/>
        </pc:sldMkLst>
        <pc:picChg chg="add del mod">
          <ac:chgData name="Jia Zhang" userId="9ecbad3d-546e-4c67-94a0-56ccc30b3487" providerId="ADAL" clId="{F8C46B23-B8F6-6147-8DD8-B54C489EBEC9}" dt="2025-09-15T17:29:49.951" v="4"/>
          <ac:picMkLst>
            <pc:docMk/>
            <pc:sldMk cId="1004454679" sldId="258"/>
            <ac:picMk id="2" creationId="{6D818482-073A-8149-9568-FF206247E401}"/>
          </ac:picMkLst>
        </pc:picChg>
        <pc:picChg chg="add mod">
          <ac:chgData name="Jia Zhang" userId="9ecbad3d-546e-4c67-94a0-56ccc30b3487" providerId="ADAL" clId="{F8C46B23-B8F6-6147-8DD8-B54C489EBEC9}" dt="2025-09-15T17:39:15.514" v="7" actId="1076"/>
          <ac:picMkLst>
            <pc:docMk/>
            <pc:sldMk cId="1004454679" sldId="258"/>
            <ac:picMk id="3" creationId="{BE37BE4E-6E25-6766-B260-F6ECEA479744}"/>
          </ac:picMkLst>
        </pc:picChg>
        <pc:picChg chg="del mod">
          <ac:chgData name="Jia Zhang" userId="9ecbad3d-546e-4c67-94a0-56ccc30b3487" providerId="ADAL" clId="{F8C46B23-B8F6-6147-8DD8-B54C489EBEC9}" dt="2025-09-15T17:29:46.531" v="2"/>
          <ac:picMkLst>
            <pc:docMk/>
            <pc:sldMk cId="1004454679" sldId="258"/>
            <ac:picMk id="16" creationId="{AC6E74CE-F9B3-7365-B221-3E18261F1E89}"/>
          </ac:picMkLst>
        </pc:picChg>
      </pc:sldChg>
      <pc:sldChg chg="addSp delSp modSp new mod">
        <pc:chgData name="Jia Zhang" userId="9ecbad3d-546e-4c67-94a0-56ccc30b3487" providerId="ADAL" clId="{F8C46B23-B8F6-6147-8DD8-B54C489EBEC9}" dt="2025-09-15T17:54:55.987" v="45" actId="688"/>
        <pc:sldMkLst>
          <pc:docMk/>
          <pc:sldMk cId="239193460" sldId="259"/>
        </pc:sldMkLst>
        <pc:spChg chg="del">
          <ac:chgData name="Jia Zhang" userId="9ecbad3d-546e-4c67-94a0-56ccc30b3487" providerId="ADAL" clId="{F8C46B23-B8F6-6147-8DD8-B54C489EBEC9}" dt="2025-09-15T17:53:31.773" v="15" actId="478"/>
          <ac:spMkLst>
            <pc:docMk/>
            <pc:sldMk cId="239193460" sldId="259"/>
            <ac:spMk id="2" creationId="{7E96DC22-1998-EC03-CE68-7E42C2E2776E}"/>
          </ac:spMkLst>
        </pc:spChg>
        <pc:spChg chg="del">
          <ac:chgData name="Jia Zhang" userId="9ecbad3d-546e-4c67-94a0-56ccc30b3487" providerId="ADAL" clId="{F8C46B23-B8F6-6147-8DD8-B54C489EBEC9}" dt="2025-09-15T17:53:30.334" v="14" actId="478"/>
          <ac:spMkLst>
            <pc:docMk/>
            <pc:sldMk cId="239193460" sldId="259"/>
            <ac:spMk id="3" creationId="{D7EAA17C-1522-22EE-53C2-714F6C9151F4}"/>
          </ac:spMkLst>
        </pc:spChg>
        <pc:picChg chg="add del mod">
          <ac:chgData name="Jia Zhang" userId="9ecbad3d-546e-4c67-94a0-56ccc30b3487" providerId="ADAL" clId="{F8C46B23-B8F6-6147-8DD8-B54C489EBEC9}" dt="2025-09-15T17:53:27.949" v="12"/>
          <ac:picMkLst>
            <pc:docMk/>
            <pc:sldMk cId="239193460" sldId="259"/>
            <ac:picMk id="4" creationId="{178BF07C-DFB0-1C77-93F5-566585554120}"/>
          </ac:picMkLst>
        </pc:picChg>
        <pc:picChg chg="add del mod">
          <ac:chgData name="Jia Zhang" userId="9ecbad3d-546e-4c67-94a0-56ccc30b3487" providerId="ADAL" clId="{F8C46B23-B8F6-6147-8DD8-B54C489EBEC9}" dt="2025-09-15T17:53:40.428" v="17"/>
          <ac:picMkLst>
            <pc:docMk/>
            <pc:sldMk cId="239193460" sldId="259"/>
            <ac:picMk id="5" creationId="{1FBC1FE4-850A-E774-52C8-42B67718A84B}"/>
          </ac:picMkLst>
        </pc:picChg>
        <pc:picChg chg="add del mod">
          <ac:chgData name="Jia Zhang" userId="9ecbad3d-546e-4c67-94a0-56ccc30b3487" providerId="ADAL" clId="{F8C46B23-B8F6-6147-8DD8-B54C489EBEC9}" dt="2025-09-15T17:53:43.511" v="20"/>
          <ac:picMkLst>
            <pc:docMk/>
            <pc:sldMk cId="239193460" sldId="259"/>
            <ac:picMk id="6" creationId="{2A4416D1-E9E6-2A05-589E-4D010B964AFE}"/>
          </ac:picMkLst>
        </pc:picChg>
        <pc:picChg chg="add del mod">
          <ac:chgData name="Jia Zhang" userId="9ecbad3d-546e-4c67-94a0-56ccc30b3487" providerId="ADAL" clId="{F8C46B23-B8F6-6147-8DD8-B54C489EBEC9}" dt="2025-09-15T17:53:47.464" v="22"/>
          <ac:picMkLst>
            <pc:docMk/>
            <pc:sldMk cId="239193460" sldId="259"/>
            <ac:picMk id="7" creationId="{ADA2CD17-3194-7A7B-4878-2BA581CFDC67}"/>
          </ac:picMkLst>
        </pc:picChg>
        <pc:picChg chg="add del mod">
          <ac:chgData name="Jia Zhang" userId="9ecbad3d-546e-4c67-94a0-56ccc30b3487" providerId="ADAL" clId="{F8C46B23-B8F6-6147-8DD8-B54C489EBEC9}" dt="2025-09-15T17:54:06.295" v="27"/>
          <ac:picMkLst>
            <pc:docMk/>
            <pc:sldMk cId="239193460" sldId="259"/>
            <ac:picMk id="8" creationId="{E5FE40CE-2E77-521B-493D-AF7427BB82E1}"/>
          </ac:picMkLst>
        </pc:picChg>
        <pc:picChg chg="add del mod">
          <ac:chgData name="Jia Zhang" userId="9ecbad3d-546e-4c67-94a0-56ccc30b3487" providerId="ADAL" clId="{F8C46B23-B8F6-6147-8DD8-B54C489EBEC9}" dt="2025-09-15T17:54:09.610" v="29"/>
          <ac:picMkLst>
            <pc:docMk/>
            <pc:sldMk cId="239193460" sldId="259"/>
            <ac:picMk id="9" creationId="{A30EA5CA-17A0-FB7A-BE87-014FF16DDB30}"/>
          </ac:picMkLst>
        </pc:picChg>
        <pc:picChg chg="add del mod">
          <ac:chgData name="Jia Zhang" userId="9ecbad3d-546e-4c67-94a0-56ccc30b3487" providerId="ADAL" clId="{F8C46B23-B8F6-6147-8DD8-B54C489EBEC9}" dt="2025-09-15T17:54:15.356" v="33"/>
          <ac:picMkLst>
            <pc:docMk/>
            <pc:sldMk cId="239193460" sldId="259"/>
            <ac:picMk id="10" creationId="{97F462F1-E5B0-7462-2F03-E3CAB6AF2437}"/>
          </ac:picMkLst>
        </pc:picChg>
        <pc:picChg chg="add del mod">
          <ac:chgData name="Jia Zhang" userId="9ecbad3d-546e-4c67-94a0-56ccc30b3487" providerId="ADAL" clId="{F8C46B23-B8F6-6147-8DD8-B54C489EBEC9}" dt="2025-09-15T17:54:18.976" v="35"/>
          <ac:picMkLst>
            <pc:docMk/>
            <pc:sldMk cId="239193460" sldId="259"/>
            <ac:picMk id="11" creationId="{D183591C-5976-3161-5EEF-8FC45176BC75}"/>
          </ac:picMkLst>
        </pc:picChg>
        <pc:picChg chg="add del mod">
          <ac:chgData name="Jia Zhang" userId="9ecbad3d-546e-4c67-94a0-56ccc30b3487" providerId="ADAL" clId="{F8C46B23-B8F6-6147-8DD8-B54C489EBEC9}" dt="2025-09-15T17:54:38.038" v="40"/>
          <ac:picMkLst>
            <pc:docMk/>
            <pc:sldMk cId="239193460" sldId="259"/>
            <ac:picMk id="12" creationId="{CEBBC1AE-5B9F-08E7-6772-18095D55D75E}"/>
          </ac:picMkLst>
        </pc:picChg>
        <pc:picChg chg="add del mod">
          <ac:chgData name="Jia Zhang" userId="9ecbad3d-546e-4c67-94a0-56ccc30b3487" providerId="ADAL" clId="{F8C46B23-B8F6-6147-8DD8-B54C489EBEC9}" dt="2025-09-15T17:54:50.331" v="42"/>
          <ac:picMkLst>
            <pc:docMk/>
            <pc:sldMk cId="239193460" sldId="259"/>
            <ac:picMk id="13" creationId="{574EF2DC-AB27-9E23-B713-75DE9FB3BC40}"/>
          </ac:picMkLst>
        </pc:picChg>
        <pc:picChg chg="add mod">
          <ac:chgData name="Jia Zhang" userId="9ecbad3d-546e-4c67-94a0-56ccc30b3487" providerId="ADAL" clId="{F8C46B23-B8F6-6147-8DD8-B54C489EBEC9}" dt="2025-09-15T17:54:55.987" v="45" actId="688"/>
          <ac:picMkLst>
            <pc:docMk/>
            <pc:sldMk cId="239193460" sldId="259"/>
            <ac:picMk id="14" creationId="{8BCDCCA4-7DFB-62D3-AD72-1CB7DBF6792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CB34-9FE5-0C32-EE74-8B35ADBAE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980B23-3525-50A3-C51E-22086B96C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3749E-192C-9823-C447-7FAA42021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0412F-F432-243F-FA28-04041E1B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AFAE3-C67B-A668-8E19-53C00FF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9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BA6-C891-7DDC-0A14-0A7E8C9A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33357-7309-9D6B-0C1B-81E426C41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2D7BA-7857-FFE7-82FB-2909F397D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870D-EABA-793F-6F2E-13BA916F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4B74D-1327-CC53-A987-E55470C0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4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EDDA4-8E8F-DF96-31DA-226CC08A5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65568-3753-DEF2-9623-E66681617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EAF4F-C7F3-41DB-AB2B-A373B47C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2B83E-8A26-71FF-F61A-6E8D982D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3E15B-70AB-C6F1-8A98-C669EBB52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2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C281-B446-F899-1079-59C7C06EC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C7B4F-6899-2F77-650D-E8FCB72AA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5C4CA-691E-FC31-0581-8010A91E4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FE380-5722-A3E8-4E02-3B66A5D3A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306D-99D8-23CF-99FA-6C443B83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8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73B-CF23-6D1B-6674-FF49F0E8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1DA7F-D7C2-52EA-BD36-5FEA2008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5FF11-20A5-FF6D-B6A0-1508F245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B4DDA-BA96-B2E9-CB21-E65BE977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5BB95-E782-8FBC-9A6E-3E9031EAD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79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4C3C-5AF2-7D91-A0A5-DE7F6B332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A6BBA-BEA7-8840-CC87-D636AE631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56B09E-D03C-6808-D8A3-99AFC00AC7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770CFB-9F48-161C-072A-672DD091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EC09C-9123-75AF-BEAB-69841499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6B304-8D61-3380-CB5F-2F94D6DB3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9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55FAE-8836-6125-7B85-E6227ED00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F073-3EB3-54BE-FFED-93C12425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19E1A-FED7-D39B-1D8A-835B107D8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3CD4B-99A9-B641-9BC3-E5D32E5AA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01520-7C7A-3B40-ADFE-06B8EECA4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4061D-1D3F-647E-D24C-1B51417DD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747A7-F83C-DD37-4F76-09CD1759B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FF871-F09B-7933-9F7A-097A87E8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1CCB-E8B8-A6F4-8F37-334809FC6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97E4A-C3BB-5888-5DAD-485B51172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44B2C-F76F-5A70-5E47-AE55AB9B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54F7E-1667-B552-D0DA-FDFA14C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0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2C75F-C8C9-EF5B-1650-00406777A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3D7FD-4A86-044E-D74B-A71905589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8451A-43DE-C9AD-0E12-04857ED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59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43A9E-4242-2349-5D3C-0CBFFD0B7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E1FD-8086-3E24-B5E7-7C545D774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892A15-FABE-52E6-FBFA-234AC2017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6EE5F-8B0D-7469-DBC1-B984BFF05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11788-3DF8-241E-C540-3F2D5CACF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2FC33-792C-0A49-1DD9-8CF5C4971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4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5DE9-9762-A893-35C8-370A5985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1977F-02DB-3695-44E3-3F3BD96DB0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8C7CB-4EE8-3331-CEF2-F5F20F0F8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7150F-2376-C5F9-0B71-C52A261E5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C6B81-3A99-9047-9AF5-ADCD4B0A886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7D37-C9C5-561F-82F0-4CC4CB7D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FB850-33BC-2AF9-C289-F615F9FF1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A0CA1-0292-F341-6727-C5A22289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8E80A-627F-AB19-5E21-09C65506F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4742-1F93-E1F7-67B1-1747754BD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C6B81-3A99-9047-9AF5-ADCD4B0A886E}" type="datetimeFigureOut">
              <a:rPr lang="en-US" smtClean="0"/>
              <a:t>9/15/25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46B33-A114-67A2-7144-86667E7FD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478A-5CEB-480E-6F8F-CD5D9A943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600717-AE53-B849-B967-78E5D68F2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5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0A9F62-680E-2156-EAE5-BB1091DB1F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General data from </a:t>
            </a:r>
          </a:p>
          <a:p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Book of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3ECD6-0E2F-D54F-60BC-AC5E0074825F}"/>
              </a:ext>
            </a:extLst>
          </p:cNvPr>
          <p:cNvSpPr txBox="1"/>
          <p:nvPr/>
        </p:nvSpPr>
        <p:spPr>
          <a:xfrm>
            <a:off x="3049073" y="3247553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37BE4E-6E25-6766-B260-F6ECEA479744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17172" y="-138448"/>
            <a:ext cx="6357870" cy="71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5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CD2CBB36-53DF-E9A1-D65D-63BBFF5789AD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593982" y="0"/>
            <a:ext cx="5598017" cy="768868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FB4E0E5-85D9-A90D-EF86-4E995D3163C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0152" y="0"/>
            <a:ext cx="57697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368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BCDCCA4-7DFB-62D3-AD72-1CB7DBF67928}"/>
              </a:ext>
            </a:extLst>
          </p:cNvPr>
          <p:cNvPicPr>
            <a:picLocks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 rot="16200000">
            <a:off x="2833254" y="-2506255"/>
            <a:ext cx="6414656" cy="1208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934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WRAPPER_CHART_ID" val="&quot;LjmId&quot;"/>
  <p:tag name="DATAWRAPPER_TYPE" val="&quot;d3-bars&quot;"/>
  <p:tag name="DATAWRAPPER_TITLE" val="&quot;Word Counts&quot;"/>
  <p:tag name="DATAWRAPPER_DESCRIPTION" val="&quot;Alabama's constitution 3 times longer than 2nd longest constitution - Texas&quot;"/>
  <p:tag name="DATAWRAPPER_WIDTH" val="500.61968503937"/>
  <p:tag name="DATAWRAPPER_HEIGHT" val="561.802834645669"/>
  <p:tag name="DATAWRAPPER_SCALE_FACTOR" val="1.5"/>
  <p:tag name="DATAWRAPPER_PADDING" val="15"/>
  <p:tag name="DATAWRAPPER_DARK_MODE" val="false"/>
  <p:tag name="DATAWRAPPER_TRANSPARENT" val="false"/>
  <p:tag name="DATAWRAPPER_PLAIN" val="false"/>
  <p:tag name="DATAWRAPPER_TIMESTAMP" val="1757957386539"/>
  <p:tag name="DATAWRAPPER_LOADING" val="false"/>
  <p:tag name="DATAWRAPPER_EMBED_TYPE" val="&quot;static&quo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WRAPPER_CHART_ID" val="&quot;zxcj4&quot;"/>
  <p:tag name="DATAWRAPPER_TYPE" val="&quot;d3-bars-stacked&quot;"/>
  <p:tag name="DATAWRAPPER_TITLE" val="&quot;Proportion of amendments Submitted to voters vs. Adopted&quot;"/>
  <p:tag name="DATAWRAPPER_DESCRIPTION" val="&quot;&quot;"/>
  <p:tag name="DATAWRAPPER_WIDTH" val="440.78874015748"/>
  <p:tag name="DATAWRAPPER_HEIGHT" val="605.408503937008"/>
  <p:tag name="DATAWRAPPER_SCALE_FACTOR" val="1.5"/>
  <p:tag name="DATAWRAPPER_PADDING" val="15"/>
  <p:tag name="DATAWRAPPER_DARK_MODE" val="false"/>
  <p:tag name="DATAWRAPPER_TRANSPARENT" val="false"/>
  <p:tag name="DATAWRAPPER_PLAIN" val="false"/>
  <p:tag name="DATAWRAPPER_TIMESTAMP" val="1757620188104"/>
  <p:tag name="DATAWRAPPER_LOADING" val="false"/>
  <p:tag name="DATAWRAPPER_EMBED_TYPE" val="&quot;static&quo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WRAPPER_CHART_ID" val="&quot;kHCGu&quot;"/>
  <p:tag name="DATAWRAPPER_TYPE" val="&quot;d3-bars-stacked&quot;"/>
  <p:tag name="DATAWRAPPER_TITLE" val="&quot;Number of Amendments&quot;"/>
  <p:tag name="DATAWRAPPER_DESCRIPTION" val="&quot;&quot;"/>
  <p:tag name="DATAWRAPPER_WIDTH" val="454.309842519685"/>
  <p:tag name="DATAWRAPPER_HEIGHT" val="540"/>
  <p:tag name="DATAWRAPPER_SCALE_FACTOR" val="1.5"/>
  <p:tag name="DATAWRAPPER_PADDING" val="15"/>
  <p:tag name="DATAWRAPPER_DARK_MODE" val="false"/>
  <p:tag name="DATAWRAPPER_TRANSPARENT" val="false"/>
  <p:tag name="DATAWRAPPER_PLAIN" val="false"/>
  <p:tag name="DATAWRAPPER_TIMESTAMP" val="1757620440349"/>
  <p:tag name="DATAWRAPPER_LOADING" val="false"/>
  <p:tag name="DATAWRAPPER_EMBED_TYPE" val="&quot;static&quo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AWRAPPER_CHART_ID" val="&quot;0d3KV&quot;"/>
  <p:tag name="DATAWRAPPER_TYPE" val="&quot;d3-dot-plot&quot;"/>
  <p:tag name="DATAWRAPPER_TITLE" val="&quot;Age of state constitutions&quot;"/>
  <p:tag name="DATAWRAPPER_DESCRIPTION" val="&quot;&quot;"/>
  <p:tag name="DATAWRAPPER_WIDTH" val="505.091023622047"/>
  <p:tag name="DATAWRAPPER_HEIGHT" val="951.272755905512"/>
  <p:tag name="DATAWRAPPER_SCALE_FACTOR" val="1.5"/>
  <p:tag name="DATAWRAPPER_PADDING" val="15"/>
  <p:tag name="DATAWRAPPER_DARK_MODE" val="false"/>
  <p:tag name="DATAWRAPPER_TRANSPARENT" val="false"/>
  <p:tag name="DATAWRAPPER_PLAIN" val="false"/>
  <p:tag name="DATAWRAPPER_TIMESTAMP" val="1757958878040"/>
  <p:tag name="DATAWRAPPER_LOADING" val="false"/>
  <p:tag name="DATAWRAPPER_EMBED_TYPE" val="&quot;static&quot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485C77-C938-A145-907C-11D0E16E6623}">
  <we:reference id="wa200007371" version="1.0.0.70" store="en-US" storeType="OMEX"/>
  <we:alternateReferences>
    <we:reference id="wa200007371" version="1.0.0.70" store="wa200007371" storeType="OMEX"/>
  </we:alternateReferences>
  <we:properties/>
  <we:bindings/>
  <we:snapshot xmlns:r="http://schemas.openxmlformats.org/officeDocument/2006/relationships"/>
  <we:extLst>
    <a:ext xmlns:a="http://schemas.openxmlformats.org/drawingml/2006/main" uri="{0858819E-0033-43BF-8937-05EC82904868}">
      <we:backgroundApp state="1" runtimeId="Taskpane.Url"/>
    </a:ext>
  </we:extLst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6</Words>
  <Application>Microsoft Macintosh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Roboto</vt:lpstr>
      <vt:lpstr>Office Theme</vt:lpstr>
      <vt:lpstr>General data from  Book of states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 Zhang</dc:creator>
  <cp:lastModifiedBy>Jia Zhang</cp:lastModifiedBy>
  <cp:revision>1</cp:revision>
  <dcterms:created xsi:type="dcterms:W3CDTF">2025-09-10T13:19:07Z</dcterms:created>
  <dcterms:modified xsi:type="dcterms:W3CDTF">2025-09-15T18:04:18Z</dcterms:modified>
</cp:coreProperties>
</file>