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59" r:id="rId3"/>
    <p:sldId id="288" r:id="rId5"/>
    <p:sldId id="290" r:id="rId6"/>
    <p:sldId id="291" r:id="rId7"/>
    <p:sldId id="305" r:id="rId8"/>
    <p:sldId id="292" r:id="rId9"/>
    <p:sldId id="306" r:id="rId1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extLst>
    <p:ext uri="{521415D9-36F7-43E2-AB2F-B90AF26B5E84}">
      <p14:sectionLst xmlns:p14="http://schemas.microsoft.com/office/powerpoint/2010/main">
        <p14:section name="默认节" id="{389d57f9-d938-441d-a0ce-aa06ae0cbe84}">
          <p14:sldIdLst>
            <p14:sldId id="259"/>
            <p14:sldId id="288"/>
            <p14:sldId id="290"/>
            <p14:sldId id="291"/>
            <p14:sldId id="305"/>
            <p14:sldId id="292"/>
            <p14:sldId id="306"/>
          </p14:sldIdLst>
        </p14:section>
        <p14:section name="无标题节" id="{7ec7e553-a6ed-40db-a022-1ce3fc0b03f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D6C77"/>
    <a:srgbClr val="444A4D"/>
    <a:srgbClr val="000000"/>
    <a:srgbClr val="52606A"/>
    <a:srgbClr val="35393C"/>
    <a:srgbClr val="C9D7DF"/>
    <a:srgbClr val="6B9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860"/>
    <p:restoredTop sz="94660"/>
  </p:normalViewPr>
  <p:slideViewPr>
    <p:cSldViewPr snapToGrid="0" showGuides="1">
      <p:cViewPr varScale="1">
        <p:scale>
          <a:sx n="113" d="100"/>
          <a:sy n="113" d="100"/>
        </p:scale>
        <p:origin x="612" y="90"/>
      </p:cViewPr>
      <p:guideLst>
        <p:guide orient="horz" pos="2039"/>
        <p:guide pos="2914"/>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28CDD9A7-829F-4B19-8F22-FCFA49ACF42D}" type="slidenum">
              <a:rPr kumimoji="0" lang="zh-CN" altLang="en-US" sz="1200" b="0" i="0" u="none" strike="noStrike" kern="1200" cap="none" spc="0" normalizeH="0" baseline="0" noProof="1">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1" name="图片 6"/>
          <p:cNvPicPr>
            <a:picLocks noChangeAspect="1"/>
          </p:cNvPicPr>
          <p:nvPr userDrawn="1"/>
        </p:nvPicPr>
        <p:blipFill>
          <a:blip r:embed="rId2"/>
          <a:stretch>
            <a:fillRect/>
          </a:stretch>
        </p:blipFill>
        <p:spPr>
          <a:xfrm>
            <a:off x="0" y="0"/>
            <a:ext cx="12192000" cy="6869113"/>
          </a:xfrm>
          <a:prstGeom prst="rect">
            <a:avLst/>
          </a:prstGeom>
          <a:noFill/>
          <a:ln w="9525">
            <a:noFill/>
          </a:ln>
        </p:spPr>
      </p:pic>
      <p:sp>
        <p:nvSpPr>
          <p:cNvPr id="2" name="标题 1"/>
          <p:cNvSpPr>
            <a:spLocks noGrp="1"/>
          </p:cNvSpPr>
          <p:nvPr>
            <p:ph type="ctrTitle"/>
          </p:nvPr>
        </p:nvSpPr>
        <p:spPr>
          <a:xfrm>
            <a:off x="1524000" y="2900053"/>
            <a:ext cx="9144000" cy="979953"/>
          </a:xfrm>
        </p:spPr>
        <p:txBody>
          <a:bodyPr anchor="b">
            <a:noAutofit/>
          </a:bodyPr>
          <a:lstStyle>
            <a:lvl1pPr algn="ctr">
              <a:defRPr sz="64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982720"/>
            <a:ext cx="9144000" cy="416560"/>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5" y="365126"/>
            <a:ext cx="1529316" cy="5811839"/>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1" y="365126"/>
            <a:ext cx="8879959" cy="5811839"/>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9" name="六边形 7"/>
          <p:cNvSpPr/>
          <p:nvPr/>
        </p:nvSpPr>
        <p:spPr>
          <a:xfrm>
            <a:off x="119063" y="620713"/>
            <a:ext cx="698500"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 name="内容占位符 6"/>
          <p:cNvSpPr>
            <a:spLocks noGrp="1"/>
          </p:cNvSpPr>
          <p:nvPr>
            <p:ph sz="quarter" idx="13"/>
          </p:nvPr>
        </p:nvSpPr>
        <p:spPr>
          <a:xfrm>
            <a:off x="838200" y="551544"/>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5B7F4B5-6E41-49B8-AED6-5C68C421462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3D3E6D06-DB7F-4243-9558-BB88AE300CE7}"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099" name="图片 6"/>
          <p:cNvPicPr>
            <a:picLocks noChangeAspect="1"/>
          </p:cNvPicPr>
          <p:nvPr/>
        </p:nvPicPr>
        <p:blipFill>
          <a:blip r:embed="rId2"/>
          <a:srcRect l="726" t="4927" r="2299" b="5486"/>
          <a:stretch>
            <a:fillRect/>
          </a:stretch>
        </p:blipFill>
        <p:spPr>
          <a:xfrm>
            <a:off x="1588" y="-6350"/>
            <a:ext cx="4184650" cy="6869113"/>
          </a:xfrm>
          <a:prstGeom prst="rect">
            <a:avLst/>
          </a:prstGeom>
          <a:noFill/>
          <a:ln w="9525">
            <a:noFill/>
          </a:ln>
        </p:spPr>
      </p:pic>
      <p:sp>
        <p:nvSpPr>
          <p:cNvPr id="10" name="六边形 7"/>
          <p:cNvSpPr/>
          <p:nvPr/>
        </p:nvSpPr>
        <p:spPr>
          <a:xfrm>
            <a:off x="3614738" y="2924175"/>
            <a:ext cx="1173163"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231904" y="2856792"/>
            <a:ext cx="4477001" cy="642117"/>
          </a:xfrm>
        </p:spPr>
        <p:txBody>
          <a:bodyPr anchor="b">
            <a:normAutofit/>
          </a:bodyPr>
          <a:lstStyle>
            <a:lvl1pPr algn="l">
              <a:defRPr sz="4000" b="1">
                <a:solidFill>
                  <a:schemeClr val="tx2"/>
                </a:solidFill>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231904" y="3571479"/>
            <a:ext cx="4477001" cy="433585"/>
          </a:xfrm>
        </p:spPr>
        <p:txBody>
          <a:bodyPr>
            <a:normAutofit/>
          </a:bodyPr>
          <a:lstStyle>
            <a:lvl1pPr marL="0" indent="0" algn="l">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B3FD460-E9A1-4D8D-A4FD-54B0E5E363C9}"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sz="half" idx="1"/>
          </p:nvPr>
        </p:nvSpPr>
        <p:spPr>
          <a:xfrm>
            <a:off x="838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2"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F014D5F-54AA-4F91-A5AC-6364202D9A74}"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custDataLst>
              <p:tags r:id="rId3"/>
            </p:custDataLst>
          </p:nvPr>
        </p:nvSpPr>
        <p:spPr>
          <a:xfrm>
            <a:off x="5618163" y="3517900"/>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rPr>
              <a:t>VS</a:t>
            </a:r>
            <a:endParaRPr kumimoji="0" lang="zh-CN" altLang="en-US" sz="16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endParaRPr>
          </a:p>
        </p:txBody>
      </p:sp>
      <p:sp>
        <p:nvSpPr>
          <p:cNvPr id="2"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9" y="1744961"/>
            <a:ext cx="408781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9" y="2615610"/>
            <a:ext cx="4087811"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7168515" y="1744961"/>
            <a:ext cx="418687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7168515" y="2615610"/>
            <a:ext cx="4186874"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7"/>
          <p:cNvSpPr>
            <a:spLocks noGrp="1"/>
          </p:cNvSpPr>
          <p:nvPr>
            <p:ph type="ftr" sz="quarter" idx="1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5B99505F-FEFC-4ACA-AAC7-E8262B21738A}"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流程">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172" name="Freeform 7"/>
          <p:cNvSpPr/>
          <p:nvPr userDrawn="1">
            <p:custDataLst>
              <p:tags r:id="rId3"/>
            </p:custDataLst>
          </p:nvPr>
        </p:nvSpPr>
        <p:spPr>
          <a:xfrm>
            <a:off x="1436688" y="2400300"/>
            <a:ext cx="2468562" cy="565150"/>
          </a:xfrm>
          <a:custGeom>
            <a:avLst/>
            <a:gdLst/>
            <a:ahLst/>
            <a:cxnLst>
              <a:cxn ang="0">
                <a:pos x="2147483646" y="1846211113"/>
              </a:cxn>
              <a:cxn ang="0">
                <a:pos x="84846235" y="1846211113"/>
              </a:cxn>
              <a:cxn ang="0">
                <a:pos x="0" y="1782179291"/>
              </a:cxn>
              <a:cxn ang="0">
                <a:pos x="0" y="53359307"/>
              </a:cxn>
              <a:cxn ang="0">
                <a:pos x="84846235"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8" h="173">
                <a:moveTo>
                  <a:pt x="674" y="173"/>
                </a:moveTo>
                <a:cubicBezTo>
                  <a:pt x="8" y="173"/>
                  <a:pt x="8" y="173"/>
                  <a:pt x="8" y="173"/>
                </a:cubicBezTo>
                <a:cubicBezTo>
                  <a:pt x="4" y="173"/>
                  <a:pt x="0" y="170"/>
                  <a:pt x="0" y="167"/>
                </a:cubicBezTo>
                <a:cubicBezTo>
                  <a:pt x="0" y="5"/>
                  <a:pt x="0" y="5"/>
                  <a:pt x="0" y="5"/>
                </a:cubicBezTo>
                <a:cubicBezTo>
                  <a:pt x="0" y="2"/>
                  <a:pt x="4" y="0"/>
                  <a:pt x="8" y="0"/>
                </a:cubicBezTo>
                <a:cubicBezTo>
                  <a:pt x="674" y="0"/>
                  <a:pt x="674" y="0"/>
                  <a:pt x="674" y="0"/>
                </a:cubicBezTo>
                <a:cubicBezTo>
                  <a:pt x="677" y="0"/>
                  <a:pt x="679" y="1"/>
                  <a:pt x="680" y="2"/>
                </a:cubicBezTo>
                <a:cubicBezTo>
                  <a:pt x="756" y="83"/>
                  <a:pt x="756" y="83"/>
                  <a:pt x="756" y="83"/>
                </a:cubicBezTo>
                <a:cubicBezTo>
                  <a:pt x="758" y="85"/>
                  <a:pt x="758" y="87"/>
                  <a:pt x="756" y="89"/>
                </a:cubicBezTo>
                <a:cubicBezTo>
                  <a:pt x="680" y="170"/>
                  <a:pt x="680" y="170"/>
                  <a:pt x="680" y="170"/>
                </a:cubicBezTo>
                <a:cubicBezTo>
                  <a:pt x="679" y="172"/>
                  <a:pt x="677" y="173"/>
                  <a:pt x="674" y="173"/>
                </a:cubicBezTo>
                <a:close/>
              </a:path>
            </a:pathLst>
          </a:custGeom>
          <a:solidFill>
            <a:schemeClr val="tx1"/>
          </a:solidFill>
          <a:ln w="9525">
            <a:noFill/>
          </a:ln>
        </p:spPr>
        <p:txBody>
          <a:bodyPr/>
          <a:p>
            <a:endParaRPr lang="zh-CN" altLang="en-US"/>
          </a:p>
        </p:txBody>
      </p:sp>
      <p:sp>
        <p:nvSpPr>
          <p:cNvPr id="7173" name="Freeform 8"/>
          <p:cNvSpPr/>
          <p:nvPr>
            <p:custDataLst>
              <p:tags r:id="rId4"/>
            </p:custDataLst>
          </p:nvPr>
        </p:nvSpPr>
        <p:spPr>
          <a:xfrm>
            <a:off x="3778250" y="2400300"/>
            <a:ext cx="2451100" cy="565150"/>
          </a:xfrm>
          <a:custGeom>
            <a:avLst/>
            <a:gdLst/>
            <a:ahLst/>
            <a:cxnLst>
              <a:cxn ang="0">
                <a:pos x="2147483646" y="1846211113"/>
              </a:cxn>
              <a:cxn ang="0">
                <a:pos x="105957179" y="1846211113"/>
              </a:cxn>
              <a:cxn ang="0">
                <a:pos x="31786177" y="1750165014"/>
              </a:cxn>
              <a:cxn ang="0">
                <a:pos x="773489688" y="949785210"/>
              </a:cxn>
              <a:cxn ang="0">
                <a:pos x="773489688" y="885753388"/>
              </a:cxn>
              <a:cxn ang="0">
                <a:pos x="31786177" y="85373584"/>
              </a:cxn>
              <a:cxn ang="0">
                <a:pos x="105957179"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10" y="173"/>
                  <a:pt x="10" y="173"/>
                  <a:pt x="10"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10"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444A4D"/>
          </a:solidFill>
          <a:ln w="9525">
            <a:noFill/>
          </a:ln>
        </p:spPr>
        <p:txBody>
          <a:bodyPr/>
          <a:p>
            <a:endParaRPr lang="zh-CN" altLang="en-US"/>
          </a:p>
        </p:txBody>
      </p:sp>
      <p:sp>
        <p:nvSpPr>
          <p:cNvPr id="7174" name="Freeform 9"/>
          <p:cNvSpPr/>
          <p:nvPr>
            <p:custDataLst>
              <p:tags r:id="rId5"/>
            </p:custDataLst>
          </p:nvPr>
        </p:nvSpPr>
        <p:spPr>
          <a:xfrm>
            <a:off x="6102350" y="2400300"/>
            <a:ext cx="2452688" cy="565150"/>
          </a:xfrm>
          <a:custGeom>
            <a:avLst/>
            <a:gdLst/>
            <a:ahLst/>
            <a:cxnLst>
              <a:cxn ang="0">
                <a:pos x="2147483646" y="1846211113"/>
              </a:cxn>
              <a:cxn ang="0">
                <a:pos x="95485456" y="1846211113"/>
              </a:cxn>
              <a:cxn ang="0">
                <a:pos x="31829571" y="1750165014"/>
              </a:cxn>
              <a:cxn ang="0">
                <a:pos x="774492423" y="949785210"/>
              </a:cxn>
              <a:cxn ang="0">
                <a:pos x="774492423" y="885753388"/>
              </a:cxn>
              <a:cxn ang="0">
                <a:pos x="31829571" y="85373584"/>
              </a:cxn>
              <a:cxn ang="0">
                <a:pos x="95485456"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5D6C77"/>
          </a:solidFill>
          <a:ln w="9525">
            <a:noFill/>
          </a:ln>
        </p:spPr>
        <p:txBody>
          <a:bodyPr/>
          <a:p>
            <a:endParaRPr lang="zh-CN" altLang="en-US"/>
          </a:p>
        </p:txBody>
      </p:sp>
      <p:sp>
        <p:nvSpPr>
          <p:cNvPr id="7175" name="Freeform 10"/>
          <p:cNvSpPr/>
          <p:nvPr>
            <p:custDataLst>
              <p:tags r:id="rId6"/>
            </p:custDataLst>
          </p:nvPr>
        </p:nvSpPr>
        <p:spPr>
          <a:xfrm>
            <a:off x="8428038" y="2400300"/>
            <a:ext cx="2451100" cy="565150"/>
          </a:xfrm>
          <a:custGeom>
            <a:avLst/>
            <a:gdLst/>
            <a:ahLst/>
            <a:cxnLst>
              <a:cxn ang="0">
                <a:pos x="2147483646" y="1846211113"/>
              </a:cxn>
              <a:cxn ang="0">
                <a:pos x="95361787" y="1846211113"/>
              </a:cxn>
              <a:cxn ang="0">
                <a:pos x="31786177" y="1750165014"/>
              </a:cxn>
              <a:cxn ang="0">
                <a:pos x="773489688" y="949785210"/>
              </a:cxn>
              <a:cxn ang="0">
                <a:pos x="773489688" y="885753388"/>
              </a:cxn>
              <a:cxn ang="0">
                <a:pos x="31786177" y="85373584"/>
              </a:cxn>
              <a:cxn ang="0">
                <a:pos x="95361787"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6B94A7"/>
          </a:solidFill>
          <a:ln w="9525">
            <a:noFill/>
          </a:ln>
        </p:spPr>
        <p:txBody>
          <a:bodyPr/>
          <a:p>
            <a:endParaRPr lang="zh-CN" altLang="en-US"/>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8" name="文本占位符 37"/>
          <p:cNvSpPr>
            <a:spLocks noGrp="1"/>
          </p:cNvSpPr>
          <p:nvPr>
            <p:ph type="body" sz="quarter" idx="13"/>
          </p:nvPr>
        </p:nvSpPr>
        <p:spPr>
          <a:xfrm>
            <a:off x="1371600" y="1354138"/>
            <a:ext cx="9507538" cy="517525"/>
          </a:xfrm>
        </p:spPr>
        <p:txBody>
          <a:bodyPr>
            <a:normAutofit/>
          </a:bodyPr>
          <a:lstStyle>
            <a:lvl1pPr marL="0" indent="0">
              <a:buNone/>
              <a:defRPr sz="1400">
                <a:solidFill>
                  <a:schemeClr val="bg2">
                    <a:lumMod val="1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40" name="文本占位符 39"/>
          <p:cNvSpPr>
            <a:spLocks noGrp="1"/>
          </p:cNvSpPr>
          <p:nvPr>
            <p:ph type="body" sz="quarter" idx="14"/>
          </p:nvPr>
        </p:nvSpPr>
        <p:spPr>
          <a:xfrm>
            <a:off x="1579245" y="2528888"/>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1" name="文本占位符 39"/>
          <p:cNvSpPr>
            <a:spLocks noGrp="1"/>
          </p:cNvSpPr>
          <p:nvPr>
            <p:ph type="body" sz="quarter" idx="15"/>
          </p:nvPr>
        </p:nvSpPr>
        <p:spPr>
          <a:xfrm>
            <a:off x="4046855" y="2520315"/>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2" name="文本占位符 39"/>
          <p:cNvSpPr>
            <a:spLocks noGrp="1"/>
          </p:cNvSpPr>
          <p:nvPr>
            <p:ph type="body" sz="quarter" idx="16"/>
          </p:nvPr>
        </p:nvSpPr>
        <p:spPr>
          <a:xfrm>
            <a:off x="6372225" y="2517459"/>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3" name="文本占位符 39"/>
          <p:cNvSpPr>
            <a:spLocks noGrp="1"/>
          </p:cNvSpPr>
          <p:nvPr>
            <p:ph type="body" sz="quarter" idx="17"/>
          </p:nvPr>
        </p:nvSpPr>
        <p:spPr>
          <a:xfrm>
            <a:off x="8697595" y="2526242"/>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5" name="内容占位符 44"/>
          <p:cNvSpPr>
            <a:spLocks noGrp="1"/>
          </p:cNvSpPr>
          <p:nvPr>
            <p:ph sz="quarter" idx="18"/>
          </p:nvPr>
        </p:nvSpPr>
        <p:spPr>
          <a:xfrm>
            <a:off x="1437004"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6" name="内容占位符 44"/>
          <p:cNvSpPr>
            <a:spLocks noGrp="1"/>
          </p:cNvSpPr>
          <p:nvPr>
            <p:ph sz="quarter" idx="19"/>
          </p:nvPr>
        </p:nvSpPr>
        <p:spPr>
          <a:xfrm>
            <a:off x="3784758"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7" name="内容占位符 44"/>
          <p:cNvSpPr>
            <a:spLocks noGrp="1"/>
          </p:cNvSpPr>
          <p:nvPr>
            <p:ph sz="quarter" idx="20"/>
          </p:nvPr>
        </p:nvSpPr>
        <p:spPr>
          <a:xfrm>
            <a:off x="6132512"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8" name="内容占位符 44"/>
          <p:cNvSpPr>
            <a:spLocks noGrp="1"/>
          </p:cNvSpPr>
          <p:nvPr>
            <p:ph sz="quarter" idx="21"/>
          </p:nvPr>
        </p:nvSpPr>
        <p:spPr>
          <a:xfrm>
            <a:off x="8480266"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18BF092A-E1F6-4D02-9281-2B82F24FB666}"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8195" name="图片 5"/>
          <p:cNvPicPr>
            <a:picLocks noChangeAspect="1"/>
          </p:cNvPicPr>
          <p:nvPr/>
        </p:nvPicPr>
        <p:blipFill>
          <a:blip r:embed="rId2"/>
          <a:stretch>
            <a:fillRect/>
          </a:stretch>
        </p:blipFill>
        <p:spPr>
          <a:xfrm>
            <a:off x="0" y="-7937"/>
            <a:ext cx="12192000" cy="6858000"/>
          </a:xfrm>
          <a:prstGeom prst="rect">
            <a:avLst/>
          </a:prstGeom>
          <a:noFill/>
          <a:ln w="9525">
            <a:noFill/>
          </a:ln>
        </p:spPr>
      </p:pic>
      <p:sp>
        <p:nvSpPr>
          <p:cNvPr id="2" name="标题 1"/>
          <p:cNvSpPr>
            <a:spLocks noGrp="1"/>
          </p:cNvSpPr>
          <p:nvPr>
            <p:ph type="title"/>
          </p:nvPr>
        </p:nvSpPr>
        <p:spPr>
          <a:xfrm>
            <a:off x="838200" y="2473127"/>
            <a:ext cx="10515600" cy="1911747"/>
          </a:xfrm>
        </p:spPr>
        <p:txBody>
          <a:bodyPr>
            <a:normAutofit/>
          </a:bodyPr>
          <a:lstStyle>
            <a:lvl1pPr algn="ctr">
              <a:defRPr sz="80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2A09996-907F-4F27-AE01-F43AEB21AD0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文字与图片">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33357" y="506730"/>
            <a:ext cx="6096000" cy="601345"/>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1820332"/>
            <a:ext cx="6170400" cy="4040467"/>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839787" y="1820332"/>
            <a:ext cx="4165200" cy="404865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D32F537C-97EC-45DC-A16D-D033D162256D}"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矩形 6"/>
          <p:cNvSpPr/>
          <p:nvPr/>
        </p:nvSpPr>
        <p:spPr>
          <a:xfrm>
            <a:off x="0" y="6778625"/>
            <a:ext cx="12192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27"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defRPr sz="1200" noProof="1" smtClean="0">
                <a:solidFill>
                  <a:schemeClr val="tx2"/>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defRPr sz="1200" noProof="1">
                <a:solidFill>
                  <a:schemeClr val="tx2"/>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defRPr sz="1200" noProof="1" smtClean="0">
                <a:solidFill>
                  <a:schemeClr val="tx2"/>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000" kern="1200">
          <a:solidFill>
            <a:schemeClr val="tx2"/>
          </a:solidFill>
          <a:latin typeface="+mj-ea"/>
          <a:ea typeface="+mj-ea"/>
          <a:cs typeface="+mj-cs"/>
        </a:defRPr>
      </a:lvl1pPr>
      <a:lvl2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2pPr>
      <a:lvl3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3pPr>
      <a:lvl4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4pPr>
      <a:lvl5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5pPr>
      <a:lvl6pPr marL="4572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6pPr>
      <a:lvl7pPr marL="9144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7pPr>
      <a:lvl8pPr marL="13716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8pPr>
      <a:lvl9pPr marL="18288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六边形 8"/>
          <p:cNvSpPr/>
          <p:nvPr>
            <p:custDataLst>
              <p:tags r:id="rId1"/>
            </p:custDataLst>
          </p:nvPr>
        </p:nvSpPr>
        <p:spPr>
          <a:xfrm>
            <a:off x="4789805" y="408940"/>
            <a:ext cx="2613025" cy="1003300"/>
          </a:xfrm>
          <a:prstGeom prst="hexagon">
            <a:avLst/>
          </a:prstGeom>
          <a:noFill/>
          <a:ln w="28575">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bg1"/>
              </a:solidFill>
              <a:effectLst/>
              <a:uLnTx/>
              <a:uFillTx/>
              <a:latin typeface="黑体" panose="02010609060101010101" pitchFamily="49" charset="-122"/>
              <a:ea typeface="+mn-ea"/>
              <a:cs typeface="+mn-cs"/>
            </a:endParaRPr>
          </a:p>
        </p:txBody>
      </p:sp>
      <p:sp>
        <p:nvSpPr>
          <p:cNvPr id="13316" name="文本框 3"/>
          <p:cNvSpPr txBox="1"/>
          <p:nvPr>
            <p:custDataLst>
              <p:tags r:id="rId2"/>
            </p:custDataLst>
          </p:nvPr>
        </p:nvSpPr>
        <p:spPr>
          <a:xfrm>
            <a:off x="4937760" y="649288"/>
            <a:ext cx="2316480" cy="521970"/>
          </a:xfrm>
          <a:prstGeom prst="rect">
            <a:avLst/>
          </a:prstGeom>
          <a:noFill/>
          <a:ln w="9525">
            <a:noFill/>
          </a:ln>
        </p:spPr>
        <p:txBody>
          <a:bodyPr wrap="none" anchor="t" anchorCtr="0">
            <a:spAutoFit/>
          </a:bodyPr>
          <a:p>
            <a:pPr>
              <a:buFont typeface="Arial" panose="020B0604020202020204" pitchFamily="34" charset="0"/>
            </a:pPr>
            <a:r>
              <a:rPr lang="zh-CN" altLang="en-US" sz="2800" dirty="0">
                <a:solidFill>
                  <a:schemeClr val="bg1"/>
                </a:solidFill>
                <a:latin typeface="黑体" panose="02010609060101010101" pitchFamily="49" charset="-122"/>
                <a:ea typeface="黑体" panose="02010609060101010101" pitchFamily="49" charset="-122"/>
              </a:rPr>
              <a:t>地府</a:t>
            </a:r>
            <a:r>
              <a:rPr lang="zh-CN" altLang="en-US" sz="2800" dirty="0">
                <a:solidFill>
                  <a:schemeClr val="bg1"/>
                </a:solidFill>
                <a:latin typeface="黑体" panose="02010609060101010101" pitchFamily="49" charset="-122"/>
                <a:ea typeface="黑体" panose="02010609060101010101" pitchFamily="49" charset="-122"/>
              </a:rPr>
              <a:t>管理系统</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30721" name="组合 1"/>
          <p:cNvGrpSpPr/>
          <p:nvPr/>
        </p:nvGrpSpPr>
        <p:grpSpPr>
          <a:xfrm>
            <a:off x="1960543" y="1897111"/>
            <a:ext cx="8135568" cy="3747404"/>
            <a:chOff x="4237" y="4698"/>
            <a:chExt cx="10482" cy="5029"/>
          </a:xfrm>
        </p:grpSpPr>
        <p:sp>
          <p:nvSpPr>
            <p:cNvPr id="16" name="圆角矩形 15"/>
            <p:cNvSpPr/>
            <p:nvPr>
              <p:custDataLst>
                <p:tags r:id="rId3"/>
              </p:custDataLst>
            </p:nvPr>
          </p:nvSpPr>
          <p:spPr>
            <a:xfrm>
              <a:off x="4237" y="4698"/>
              <a:ext cx="3986" cy="5029"/>
            </a:xfrm>
            <a:prstGeom prst="roundRect">
              <a:avLst>
                <a:gd name="adj" fmla="val 9083"/>
              </a:avLst>
            </a:prstGeom>
            <a:solidFill>
              <a:schemeClr val="bg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just" defTabSz="914400" rtl="0" eaLnBrk="1" fontAlgn="base" latinLnBrk="0" hangingPunct="1">
                <a:lnSpc>
                  <a:spcPct val="15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rPr>
                <a:t>      </a:t>
              </a: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圆角矩形 17"/>
            <p:cNvSpPr/>
            <p:nvPr>
              <p:custDataLst>
                <p:tags r:id="rId4"/>
              </p:custDataLst>
            </p:nvPr>
          </p:nvSpPr>
          <p:spPr>
            <a:xfrm>
              <a:off x="4679" y="5782"/>
              <a:ext cx="3101" cy="86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lang="zh-CN" altLang="en-US" sz="2000">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sym typeface="Arial" panose="020B0604020202020204" pitchFamily="34" charset="0"/>
                </a:rPr>
                <a:t>管理员登陆</a:t>
              </a:r>
              <a:endPar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0" name="圆角矩形 9"/>
            <p:cNvSpPr/>
            <p:nvPr>
              <p:custDataLst>
                <p:tags r:id="rId5"/>
              </p:custDataLst>
            </p:nvPr>
          </p:nvSpPr>
          <p:spPr>
            <a:xfrm>
              <a:off x="10733" y="4698"/>
              <a:ext cx="3986" cy="5029"/>
            </a:xfrm>
            <a:prstGeom prst="roundRect">
              <a:avLst>
                <a:gd name="adj" fmla="val 9083"/>
              </a:avLst>
            </a:prstGeom>
            <a:solidFill>
              <a:schemeClr val="bg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just" defTabSz="914400" rtl="0" eaLnBrk="1" fontAlgn="base" latinLnBrk="0" hangingPunct="1">
                <a:lnSpc>
                  <a:spcPct val="15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rPr>
                <a:t>      </a:t>
              </a: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1" name="圆角矩形 10"/>
            <p:cNvSpPr/>
            <p:nvPr>
              <p:custDataLst>
                <p:tags r:id="rId6"/>
              </p:custDataLst>
            </p:nvPr>
          </p:nvSpPr>
          <p:spPr>
            <a:xfrm>
              <a:off x="4679" y="7405"/>
              <a:ext cx="3101" cy="86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lang="zh-CN" altLang="en-US" sz="2000">
                  <a:ln>
                    <a:noFill/>
                  </a:ln>
                  <a:solidFill>
                    <a:srgbClr val="FBFBFB"/>
                  </a:solidFill>
                  <a:effectLst/>
                  <a:uLnTx/>
                  <a:uFillTx/>
                  <a:sym typeface="Arial" panose="020B0604020202020204" pitchFamily="34" charset="0"/>
                </a:rPr>
                <a:t>管理员认证注册</a:t>
              </a:r>
              <a:endPar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3" name="圆角矩形 12"/>
            <p:cNvSpPr/>
            <p:nvPr>
              <p:custDataLst>
                <p:tags r:id="rId7"/>
              </p:custDataLst>
            </p:nvPr>
          </p:nvSpPr>
          <p:spPr>
            <a:xfrm>
              <a:off x="11249" y="5673"/>
              <a:ext cx="3101" cy="86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rPr>
                <a:t>普通用户</a:t>
              </a:r>
              <a:r>
                <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rPr>
                <a:t>登录</a:t>
              </a:r>
              <a:endPar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圆角矩形 13"/>
            <p:cNvSpPr/>
            <p:nvPr>
              <p:custDataLst>
                <p:tags r:id="rId8"/>
              </p:custDataLst>
            </p:nvPr>
          </p:nvSpPr>
          <p:spPr>
            <a:xfrm>
              <a:off x="11249" y="7296"/>
              <a:ext cx="3101" cy="86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lang="zh-CN" altLang="en-US" sz="2000">
                  <a:ln>
                    <a:noFill/>
                  </a:ln>
                  <a:solidFill>
                    <a:srgbClr val="FBFBFB"/>
                  </a:solidFill>
                  <a:effectLst/>
                  <a:uLnTx/>
                  <a:uFillTx/>
                  <a:sym typeface="Arial" panose="020B0604020202020204" pitchFamily="34" charset="0"/>
                </a:rPr>
                <a:t>普通</a:t>
              </a:r>
              <a:r>
                <a:rPr lang="zh-CN" altLang="en-US" sz="2000">
                  <a:ln>
                    <a:noFill/>
                  </a:ln>
                  <a:solidFill>
                    <a:srgbClr val="FBFBFB"/>
                  </a:solidFill>
                  <a:effectLst/>
                  <a:uLnTx/>
                  <a:uFillTx/>
                  <a:sym typeface="Arial" panose="020B0604020202020204" pitchFamily="34" charset="0"/>
                </a:rPr>
                <a:t>用户认证注册</a:t>
              </a:r>
              <a:endPar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Tree>
    <p:custDataLst>
      <p:tags r:id="rId9"/>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六边形 8"/>
          <p:cNvSpPr/>
          <p:nvPr>
            <p:custDataLst>
              <p:tags r:id="rId1"/>
            </p:custDataLst>
          </p:nvPr>
        </p:nvSpPr>
        <p:spPr>
          <a:xfrm>
            <a:off x="3740150" y="408940"/>
            <a:ext cx="4711700" cy="1003300"/>
          </a:xfrm>
          <a:prstGeom prst="hexagon">
            <a:avLst/>
          </a:prstGeom>
          <a:noFill/>
          <a:ln w="28575">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bg1"/>
              </a:solidFill>
              <a:effectLst/>
              <a:uLnTx/>
              <a:uFillTx/>
              <a:latin typeface="黑体" panose="02010609060101010101" pitchFamily="49" charset="-122"/>
              <a:ea typeface="+mn-ea"/>
              <a:cs typeface="+mn-cs"/>
            </a:endParaRPr>
          </a:p>
        </p:txBody>
      </p:sp>
      <p:sp>
        <p:nvSpPr>
          <p:cNvPr id="13316" name="文本框 3"/>
          <p:cNvSpPr txBox="1"/>
          <p:nvPr>
            <p:custDataLst>
              <p:tags r:id="rId2"/>
            </p:custDataLst>
          </p:nvPr>
        </p:nvSpPr>
        <p:spPr>
          <a:xfrm>
            <a:off x="3870960" y="649288"/>
            <a:ext cx="4450080" cy="521970"/>
          </a:xfrm>
          <a:prstGeom prst="rect">
            <a:avLst/>
          </a:prstGeom>
          <a:noFill/>
          <a:ln w="9525">
            <a:noFill/>
          </a:ln>
        </p:spPr>
        <p:txBody>
          <a:bodyPr wrap="none" anchor="t" anchorCtr="0">
            <a:spAutoFit/>
          </a:bodyPr>
          <a:p>
            <a:pPr>
              <a:buFont typeface="Arial" panose="020B0604020202020204" pitchFamily="34" charset="0"/>
            </a:pPr>
            <a:r>
              <a:rPr lang="zh-CN" altLang="en-US" sz="2800" dirty="0">
                <a:solidFill>
                  <a:schemeClr val="bg1"/>
                </a:solidFill>
                <a:latin typeface="黑体" panose="02010609060101010101" pitchFamily="49" charset="-122"/>
                <a:ea typeface="黑体" panose="02010609060101010101" pitchFamily="49" charset="-122"/>
              </a:rPr>
              <a:t>地府管理系统</a:t>
            </a:r>
            <a:r>
              <a:rPr lang="en-US" altLang="zh-CN" sz="2800" dirty="0">
                <a:solidFill>
                  <a:schemeClr val="bg1"/>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rPr>
              <a:t>管理员</a:t>
            </a:r>
            <a:r>
              <a:rPr lang="zh-CN" altLang="en-US" sz="2800" dirty="0">
                <a:solidFill>
                  <a:schemeClr val="bg1"/>
                </a:solidFill>
                <a:latin typeface="黑体" panose="02010609060101010101" pitchFamily="49" charset="-122"/>
                <a:ea typeface="黑体" panose="02010609060101010101" pitchFamily="49" charset="-122"/>
              </a:rPr>
              <a:t>登陆</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30721" name="组合 1"/>
          <p:cNvGrpSpPr/>
          <p:nvPr/>
        </p:nvGrpSpPr>
        <p:grpSpPr>
          <a:xfrm>
            <a:off x="3740150" y="2049780"/>
            <a:ext cx="4725670" cy="3747135"/>
            <a:chOff x="4237" y="4698"/>
            <a:chExt cx="3986" cy="5029"/>
          </a:xfrm>
        </p:grpSpPr>
        <p:sp>
          <p:nvSpPr>
            <p:cNvPr id="16" name="圆角矩形 15"/>
            <p:cNvSpPr/>
            <p:nvPr>
              <p:custDataLst>
                <p:tags r:id="rId3"/>
              </p:custDataLst>
            </p:nvPr>
          </p:nvSpPr>
          <p:spPr>
            <a:xfrm>
              <a:off x="4237" y="4698"/>
              <a:ext cx="3986" cy="5029"/>
            </a:xfrm>
            <a:prstGeom prst="roundRect">
              <a:avLst>
                <a:gd name="adj" fmla="val 9083"/>
              </a:avLst>
            </a:prstGeom>
            <a:solidFill>
              <a:schemeClr val="bg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just" defTabSz="914400" rtl="0" eaLnBrk="1" fontAlgn="base" latinLnBrk="0" hangingPunct="1">
                <a:lnSpc>
                  <a:spcPct val="15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rPr>
                <a:t>      </a:t>
              </a: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圆角矩形 17"/>
            <p:cNvSpPr/>
            <p:nvPr>
              <p:custDataLst>
                <p:tags r:id="rId4"/>
              </p:custDataLst>
            </p:nvPr>
          </p:nvSpPr>
          <p:spPr>
            <a:xfrm>
              <a:off x="4680" y="8267"/>
              <a:ext cx="3101" cy="86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lang="zh-CN" altLang="en-US" sz="2000">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sym typeface="Arial" panose="020B0604020202020204" pitchFamily="34" charset="0"/>
                </a:rPr>
                <a:t>登陆</a:t>
              </a:r>
              <a:endPar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2" name="矩形 1"/>
          <p:cNvSpPr/>
          <p:nvPr/>
        </p:nvSpPr>
        <p:spPr>
          <a:xfrm>
            <a:off x="4290060" y="2535555"/>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265295" y="3479165"/>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700905" y="2655570"/>
            <a:ext cx="2759075" cy="368300"/>
          </a:xfrm>
          <a:prstGeom prst="rect">
            <a:avLst/>
          </a:prstGeom>
          <a:solidFill>
            <a:schemeClr val="accent1"/>
          </a:solidFill>
        </p:spPr>
        <p:txBody>
          <a:bodyPr wrap="square" rtlCol="0">
            <a:spAutoFit/>
          </a:bodyPr>
          <a:p>
            <a:pPr algn="ctr"/>
            <a:r>
              <a:rPr lang="zh-CN" altLang="en-US">
                <a:latin typeface="方正粗黑宋简体" panose="02000000000000000000" charset="-122"/>
                <a:ea typeface="方正粗黑宋简体" panose="02000000000000000000" charset="-122"/>
                <a:cs typeface="方正粗黑宋简体" panose="02000000000000000000" charset="-122"/>
              </a:rPr>
              <a:t>用户名</a:t>
            </a:r>
            <a:r>
              <a:rPr lang="en-US" altLang="zh-CN">
                <a:latin typeface="方正粗黑宋简体" panose="02000000000000000000" charset="-122"/>
                <a:ea typeface="方正粗黑宋简体" panose="02000000000000000000" charset="-122"/>
                <a:cs typeface="方正粗黑宋简体" panose="02000000000000000000" charset="-122"/>
              </a:rPr>
              <a:t>/</a:t>
            </a:r>
            <a:r>
              <a:rPr lang="zh-CN" altLang="en-US">
                <a:latin typeface="方正粗黑宋简体" panose="02000000000000000000" charset="-122"/>
                <a:ea typeface="方正粗黑宋简体" panose="02000000000000000000" charset="-122"/>
                <a:cs typeface="方正粗黑宋简体" panose="02000000000000000000" charset="-122"/>
              </a:rPr>
              <a:t>账号</a:t>
            </a:r>
            <a:endParaRPr lang="zh-CN" altLang="en-US">
              <a:latin typeface="方正粗黑宋简体" panose="02000000000000000000" charset="-122"/>
              <a:ea typeface="方正粗黑宋简体" panose="02000000000000000000" charset="-122"/>
              <a:cs typeface="方正粗黑宋简体" panose="02000000000000000000" charset="-122"/>
            </a:endParaRPr>
          </a:p>
        </p:txBody>
      </p:sp>
      <p:sp>
        <p:nvSpPr>
          <p:cNvPr id="5" name="文本框 4"/>
          <p:cNvSpPr txBox="1"/>
          <p:nvPr/>
        </p:nvSpPr>
        <p:spPr>
          <a:xfrm>
            <a:off x="4740275" y="3599180"/>
            <a:ext cx="3479165" cy="368300"/>
          </a:xfrm>
          <a:prstGeom prst="rect">
            <a:avLst/>
          </a:prstGeom>
          <a:noFill/>
        </p:spPr>
        <p:txBody>
          <a:bodyPr wrap="square" rtlCol="0">
            <a:spAutoFit/>
          </a:bodyPr>
          <a:p>
            <a:pPr algn="l"/>
            <a:r>
              <a:rPr lang="en-US" altLang="zh-CN">
                <a:latin typeface="方正粗黑宋简体" panose="02000000000000000000" charset="-122"/>
                <a:ea typeface="方正粗黑宋简体" panose="02000000000000000000" charset="-122"/>
              </a:rPr>
              <a:t>                </a:t>
            </a:r>
            <a:r>
              <a:rPr lang="zh-CN" altLang="en-US">
                <a:latin typeface="方正粗黑宋简体" panose="02000000000000000000" charset="-122"/>
                <a:ea typeface="方正粗黑宋简体" panose="02000000000000000000" charset="-122"/>
              </a:rPr>
              <a:t>密码</a:t>
            </a:r>
            <a:endParaRPr lang="zh-CN" altLang="en-US">
              <a:latin typeface="方正粗黑宋简体" panose="02000000000000000000" charset="-122"/>
              <a:ea typeface="方正粗黑宋简体" panose="02000000000000000000" charset="-122"/>
            </a:endParaRPr>
          </a:p>
        </p:txBody>
      </p:sp>
      <p:sp>
        <p:nvSpPr>
          <p:cNvPr id="6" name="文本框 5"/>
          <p:cNvSpPr txBox="1"/>
          <p:nvPr/>
        </p:nvSpPr>
        <p:spPr>
          <a:xfrm>
            <a:off x="6556375" y="4200525"/>
            <a:ext cx="669925" cy="275590"/>
          </a:xfrm>
          <a:prstGeom prst="rect">
            <a:avLst/>
          </a:prstGeom>
          <a:noFill/>
        </p:spPr>
        <p:txBody>
          <a:bodyPr wrap="square" rtlCol="0">
            <a:spAutoFit/>
          </a:bodyPr>
          <a:p>
            <a:r>
              <a:rPr lang="zh-CN" altLang="en-US" sz="1200">
                <a:solidFill>
                  <a:srgbClr val="002060"/>
                </a:solidFill>
              </a:rPr>
              <a:t>注册</a:t>
            </a:r>
            <a:endParaRPr lang="zh-CN" altLang="en-US" sz="1200">
              <a:solidFill>
                <a:srgbClr val="002060"/>
              </a:solidFill>
            </a:endParaRPr>
          </a:p>
        </p:txBody>
      </p:sp>
      <p:sp>
        <p:nvSpPr>
          <p:cNvPr id="7" name="文本框 6"/>
          <p:cNvSpPr txBox="1"/>
          <p:nvPr/>
        </p:nvSpPr>
        <p:spPr>
          <a:xfrm>
            <a:off x="7155180" y="4200525"/>
            <a:ext cx="873125" cy="275590"/>
          </a:xfrm>
          <a:prstGeom prst="rect">
            <a:avLst/>
          </a:prstGeom>
          <a:noFill/>
        </p:spPr>
        <p:txBody>
          <a:bodyPr wrap="square" rtlCol="0">
            <a:spAutoFit/>
          </a:bodyPr>
          <a:p>
            <a:r>
              <a:rPr lang="zh-CN" altLang="en-US" sz="1200">
                <a:solidFill>
                  <a:srgbClr val="002060"/>
                </a:solidFill>
              </a:rPr>
              <a:t>忘记</a:t>
            </a:r>
            <a:r>
              <a:rPr lang="zh-CN" altLang="en-US" sz="1200">
                <a:solidFill>
                  <a:srgbClr val="002060"/>
                </a:solidFill>
              </a:rPr>
              <a:t>密码</a:t>
            </a:r>
            <a:endParaRPr lang="zh-CN" altLang="en-US" sz="1200">
              <a:solidFill>
                <a:srgbClr val="002060"/>
              </a:solidFill>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六边形 8"/>
          <p:cNvSpPr/>
          <p:nvPr>
            <p:custDataLst>
              <p:tags r:id="rId1"/>
            </p:custDataLst>
          </p:nvPr>
        </p:nvSpPr>
        <p:spPr>
          <a:xfrm>
            <a:off x="3583305" y="408940"/>
            <a:ext cx="5025390" cy="1003300"/>
          </a:xfrm>
          <a:prstGeom prst="hexagon">
            <a:avLst/>
          </a:prstGeom>
          <a:noFill/>
          <a:ln w="28575">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bg1"/>
              </a:solidFill>
              <a:effectLst/>
              <a:uLnTx/>
              <a:uFillTx/>
              <a:latin typeface="黑体" panose="02010609060101010101" pitchFamily="49" charset="-122"/>
              <a:ea typeface="+mn-ea"/>
              <a:cs typeface="+mn-cs"/>
            </a:endParaRPr>
          </a:p>
        </p:txBody>
      </p:sp>
      <p:sp>
        <p:nvSpPr>
          <p:cNvPr id="13316" name="文本框 3"/>
          <p:cNvSpPr txBox="1"/>
          <p:nvPr>
            <p:custDataLst>
              <p:tags r:id="rId2"/>
            </p:custDataLst>
          </p:nvPr>
        </p:nvSpPr>
        <p:spPr>
          <a:xfrm>
            <a:off x="3740150" y="649288"/>
            <a:ext cx="4805680" cy="521970"/>
          </a:xfrm>
          <a:prstGeom prst="rect">
            <a:avLst/>
          </a:prstGeom>
          <a:noFill/>
          <a:ln w="9525">
            <a:noFill/>
          </a:ln>
        </p:spPr>
        <p:txBody>
          <a:bodyPr wrap="none" anchor="t" anchorCtr="0">
            <a:spAutoFit/>
          </a:bodyPr>
          <a:p>
            <a:pPr>
              <a:buFont typeface="Arial" panose="020B0604020202020204" pitchFamily="34" charset="0"/>
            </a:pPr>
            <a:r>
              <a:rPr lang="zh-CN" altLang="en-US" sz="2800" dirty="0">
                <a:solidFill>
                  <a:schemeClr val="bg1"/>
                </a:solidFill>
                <a:latin typeface="黑体" panose="02010609060101010101" pitchFamily="49" charset="-122"/>
                <a:ea typeface="黑体" panose="02010609060101010101" pitchFamily="49" charset="-122"/>
              </a:rPr>
              <a:t>地府管理系统</a:t>
            </a:r>
            <a:r>
              <a:rPr lang="en-US" altLang="zh-CN" sz="2800" dirty="0">
                <a:solidFill>
                  <a:schemeClr val="bg1"/>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rPr>
              <a:t>普通</a:t>
            </a:r>
            <a:r>
              <a:rPr lang="zh-CN" altLang="en-US" sz="2800" dirty="0">
                <a:solidFill>
                  <a:schemeClr val="bg1"/>
                </a:solidFill>
                <a:latin typeface="黑体" panose="02010609060101010101" pitchFamily="49" charset="-122"/>
                <a:ea typeface="黑体" panose="02010609060101010101" pitchFamily="49" charset="-122"/>
              </a:rPr>
              <a:t>用户登陆</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30721" name="组合 1"/>
          <p:cNvGrpSpPr/>
          <p:nvPr/>
        </p:nvGrpSpPr>
        <p:grpSpPr>
          <a:xfrm>
            <a:off x="3740150" y="2049780"/>
            <a:ext cx="4725670" cy="3747135"/>
            <a:chOff x="4237" y="4698"/>
            <a:chExt cx="3986" cy="5029"/>
          </a:xfrm>
        </p:grpSpPr>
        <p:sp>
          <p:nvSpPr>
            <p:cNvPr id="16" name="圆角矩形 15"/>
            <p:cNvSpPr/>
            <p:nvPr>
              <p:custDataLst>
                <p:tags r:id="rId3"/>
              </p:custDataLst>
            </p:nvPr>
          </p:nvSpPr>
          <p:spPr>
            <a:xfrm>
              <a:off x="4237" y="4698"/>
              <a:ext cx="3986" cy="5029"/>
            </a:xfrm>
            <a:prstGeom prst="roundRect">
              <a:avLst>
                <a:gd name="adj" fmla="val 9083"/>
              </a:avLst>
            </a:prstGeom>
            <a:solidFill>
              <a:schemeClr val="bg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just" defTabSz="914400" rtl="0" eaLnBrk="1" fontAlgn="base" latinLnBrk="0" hangingPunct="1">
                <a:lnSpc>
                  <a:spcPct val="15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rPr>
                <a:t>      </a:t>
              </a: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圆角矩形 17"/>
            <p:cNvSpPr/>
            <p:nvPr>
              <p:custDataLst>
                <p:tags r:id="rId4"/>
              </p:custDataLst>
            </p:nvPr>
          </p:nvSpPr>
          <p:spPr>
            <a:xfrm>
              <a:off x="4680" y="8267"/>
              <a:ext cx="3101" cy="86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lang="zh-CN" altLang="en-US" sz="2000">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sym typeface="Arial" panose="020B0604020202020204" pitchFamily="34" charset="0"/>
                </a:rPr>
                <a:t>登陆</a:t>
              </a:r>
              <a:endPar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2" name="矩形 1"/>
          <p:cNvSpPr/>
          <p:nvPr/>
        </p:nvSpPr>
        <p:spPr>
          <a:xfrm>
            <a:off x="4290060" y="2535555"/>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265295" y="3479165"/>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341495" y="2621915"/>
            <a:ext cx="3479165" cy="368300"/>
          </a:xfrm>
          <a:prstGeom prst="rect">
            <a:avLst/>
          </a:prstGeom>
          <a:noFill/>
        </p:spPr>
        <p:txBody>
          <a:bodyPr wrap="square" rtlCol="0">
            <a:spAutoFit/>
          </a:bodyPr>
          <a:p>
            <a:pPr algn="ctr"/>
            <a:r>
              <a:rPr lang="zh-CN" altLang="en-US">
                <a:latin typeface="方正粗黑宋简体" panose="02000000000000000000" charset="-122"/>
                <a:ea typeface="方正粗黑宋简体" panose="02000000000000000000" charset="-122"/>
                <a:cs typeface="方正粗黑宋简体" panose="02000000000000000000" charset="-122"/>
              </a:rPr>
              <a:t>用户名</a:t>
            </a:r>
            <a:r>
              <a:rPr lang="en-US" altLang="zh-CN">
                <a:latin typeface="方正粗黑宋简体" panose="02000000000000000000" charset="-122"/>
                <a:ea typeface="方正粗黑宋简体" panose="02000000000000000000" charset="-122"/>
                <a:cs typeface="方正粗黑宋简体" panose="02000000000000000000" charset="-122"/>
              </a:rPr>
              <a:t>/</a:t>
            </a:r>
            <a:r>
              <a:rPr lang="zh-CN" altLang="en-US">
                <a:latin typeface="方正粗黑宋简体" panose="02000000000000000000" charset="-122"/>
                <a:ea typeface="方正粗黑宋简体" panose="02000000000000000000" charset="-122"/>
                <a:cs typeface="方正粗黑宋简体" panose="02000000000000000000" charset="-122"/>
              </a:rPr>
              <a:t>账号</a:t>
            </a:r>
            <a:endParaRPr lang="zh-CN" altLang="en-US">
              <a:latin typeface="方正粗黑宋简体" panose="02000000000000000000" charset="-122"/>
              <a:ea typeface="方正粗黑宋简体" panose="02000000000000000000" charset="-122"/>
              <a:cs typeface="方正粗黑宋简体" panose="02000000000000000000" charset="-122"/>
            </a:endParaRPr>
          </a:p>
        </p:txBody>
      </p:sp>
      <p:sp>
        <p:nvSpPr>
          <p:cNvPr id="5" name="文本框 4"/>
          <p:cNvSpPr txBox="1"/>
          <p:nvPr/>
        </p:nvSpPr>
        <p:spPr>
          <a:xfrm>
            <a:off x="4265295" y="3599180"/>
            <a:ext cx="3479165" cy="368300"/>
          </a:xfrm>
          <a:prstGeom prst="rect">
            <a:avLst/>
          </a:prstGeom>
          <a:noFill/>
        </p:spPr>
        <p:txBody>
          <a:bodyPr wrap="square" rtlCol="0">
            <a:spAutoFit/>
          </a:bodyPr>
          <a:p>
            <a:r>
              <a:rPr lang="en-US" altLang="zh-CN">
                <a:latin typeface="方正粗黑宋简体" panose="02000000000000000000" charset="-122"/>
                <a:ea typeface="方正粗黑宋简体" panose="02000000000000000000" charset="-122"/>
              </a:rPr>
              <a:t>                      </a:t>
            </a:r>
            <a:r>
              <a:rPr lang="zh-CN" altLang="en-US">
                <a:latin typeface="方正粗黑宋简体" panose="02000000000000000000" charset="-122"/>
                <a:ea typeface="方正粗黑宋简体" panose="02000000000000000000" charset="-122"/>
              </a:rPr>
              <a:t>密码</a:t>
            </a:r>
            <a:endParaRPr lang="zh-CN" altLang="en-US">
              <a:latin typeface="方正粗黑宋简体" panose="02000000000000000000" charset="-122"/>
              <a:ea typeface="方正粗黑宋简体" panose="02000000000000000000" charset="-122"/>
            </a:endParaRPr>
          </a:p>
        </p:txBody>
      </p:sp>
      <p:sp>
        <p:nvSpPr>
          <p:cNvPr id="6" name="文本框 5"/>
          <p:cNvSpPr txBox="1"/>
          <p:nvPr/>
        </p:nvSpPr>
        <p:spPr>
          <a:xfrm>
            <a:off x="6556375" y="4200525"/>
            <a:ext cx="669925" cy="275590"/>
          </a:xfrm>
          <a:prstGeom prst="rect">
            <a:avLst/>
          </a:prstGeom>
          <a:noFill/>
        </p:spPr>
        <p:txBody>
          <a:bodyPr wrap="square" rtlCol="0">
            <a:spAutoFit/>
          </a:bodyPr>
          <a:p>
            <a:r>
              <a:rPr lang="zh-CN" altLang="en-US" sz="1200">
                <a:solidFill>
                  <a:srgbClr val="002060"/>
                </a:solidFill>
              </a:rPr>
              <a:t>注册</a:t>
            </a:r>
            <a:endParaRPr lang="zh-CN" altLang="en-US" sz="1200">
              <a:solidFill>
                <a:srgbClr val="002060"/>
              </a:solidFill>
            </a:endParaRPr>
          </a:p>
        </p:txBody>
      </p:sp>
      <p:sp>
        <p:nvSpPr>
          <p:cNvPr id="7" name="文本框 6"/>
          <p:cNvSpPr txBox="1"/>
          <p:nvPr/>
        </p:nvSpPr>
        <p:spPr>
          <a:xfrm>
            <a:off x="7155180" y="4200525"/>
            <a:ext cx="873125" cy="275590"/>
          </a:xfrm>
          <a:prstGeom prst="rect">
            <a:avLst/>
          </a:prstGeom>
          <a:noFill/>
        </p:spPr>
        <p:txBody>
          <a:bodyPr wrap="square" rtlCol="0">
            <a:spAutoFit/>
          </a:bodyPr>
          <a:p>
            <a:r>
              <a:rPr lang="zh-CN" altLang="en-US" sz="1200">
                <a:solidFill>
                  <a:srgbClr val="002060"/>
                </a:solidFill>
              </a:rPr>
              <a:t>忘记</a:t>
            </a:r>
            <a:r>
              <a:rPr lang="zh-CN" altLang="en-US" sz="1200">
                <a:solidFill>
                  <a:srgbClr val="002060"/>
                </a:solidFill>
              </a:rPr>
              <a:t>密码</a:t>
            </a:r>
            <a:endParaRPr lang="zh-CN" altLang="en-US" sz="1200">
              <a:solidFill>
                <a:srgbClr val="002060"/>
              </a:solidFill>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六边形 8"/>
          <p:cNvSpPr/>
          <p:nvPr>
            <p:custDataLst>
              <p:tags r:id="rId1"/>
            </p:custDataLst>
          </p:nvPr>
        </p:nvSpPr>
        <p:spPr>
          <a:xfrm>
            <a:off x="3583305" y="408940"/>
            <a:ext cx="5025390" cy="1003300"/>
          </a:xfrm>
          <a:prstGeom prst="hexagon">
            <a:avLst/>
          </a:prstGeom>
          <a:noFill/>
          <a:ln w="28575">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bg1"/>
              </a:solidFill>
              <a:effectLst/>
              <a:uLnTx/>
              <a:uFillTx/>
              <a:latin typeface="黑体" panose="02010609060101010101" pitchFamily="49" charset="-122"/>
              <a:ea typeface="+mn-ea"/>
              <a:cs typeface="+mn-cs"/>
            </a:endParaRPr>
          </a:p>
        </p:txBody>
      </p:sp>
      <p:sp>
        <p:nvSpPr>
          <p:cNvPr id="13316" name="文本框 3"/>
          <p:cNvSpPr txBox="1"/>
          <p:nvPr>
            <p:custDataLst>
              <p:tags r:id="rId2"/>
            </p:custDataLst>
          </p:nvPr>
        </p:nvSpPr>
        <p:spPr>
          <a:xfrm>
            <a:off x="3740150" y="649288"/>
            <a:ext cx="4805680" cy="521970"/>
          </a:xfrm>
          <a:prstGeom prst="rect">
            <a:avLst/>
          </a:prstGeom>
          <a:noFill/>
          <a:ln w="9525">
            <a:noFill/>
          </a:ln>
        </p:spPr>
        <p:txBody>
          <a:bodyPr wrap="none" anchor="t" anchorCtr="0">
            <a:spAutoFit/>
          </a:bodyPr>
          <a:p>
            <a:pPr>
              <a:buFont typeface="Arial" panose="020B0604020202020204" pitchFamily="34" charset="0"/>
            </a:pPr>
            <a:r>
              <a:rPr lang="zh-CN" altLang="en-US" sz="2800" dirty="0">
                <a:solidFill>
                  <a:schemeClr val="bg1"/>
                </a:solidFill>
                <a:latin typeface="黑体" panose="02010609060101010101" pitchFamily="49" charset="-122"/>
                <a:ea typeface="黑体" panose="02010609060101010101" pitchFamily="49" charset="-122"/>
              </a:rPr>
              <a:t>地府管理系统</a:t>
            </a:r>
            <a:r>
              <a:rPr lang="en-US" altLang="zh-CN" sz="2800" dirty="0">
                <a:solidFill>
                  <a:schemeClr val="bg1"/>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rPr>
              <a:t>普通用户</a:t>
            </a:r>
            <a:r>
              <a:rPr lang="zh-CN" altLang="en-US" sz="2800" dirty="0">
                <a:solidFill>
                  <a:schemeClr val="bg1"/>
                </a:solidFill>
                <a:latin typeface="黑体" panose="02010609060101010101" pitchFamily="49" charset="-122"/>
                <a:ea typeface="黑体" panose="02010609060101010101" pitchFamily="49" charset="-122"/>
              </a:rPr>
              <a:t>注册</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30721" name="组合 1"/>
          <p:cNvGrpSpPr/>
          <p:nvPr/>
        </p:nvGrpSpPr>
        <p:grpSpPr>
          <a:xfrm>
            <a:off x="3742690" y="1623695"/>
            <a:ext cx="4725670" cy="4650105"/>
            <a:chOff x="4237" y="4698"/>
            <a:chExt cx="3986" cy="5029"/>
          </a:xfrm>
        </p:grpSpPr>
        <p:sp>
          <p:nvSpPr>
            <p:cNvPr id="16" name="圆角矩形 15"/>
            <p:cNvSpPr/>
            <p:nvPr>
              <p:custDataLst>
                <p:tags r:id="rId3"/>
              </p:custDataLst>
            </p:nvPr>
          </p:nvSpPr>
          <p:spPr>
            <a:xfrm>
              <a:off x="4237" y="4698"/>
              <a:ext cx="3986" cy="5029"/>
            </a:xfrm>
            <a:prstGeom prst="roundRect">
              <a:avLst>
                <a:gd name="adj" fmla="val 9083"/>
              </a:avLst>
            </a:prstGeom>
            <a:solidFill>
              <a:schemeClr val="bg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just" defTabSz="914400" rtl="0" eaLnBrk="1" fontAlgn="base" latinLnBrk="0" hangingPunct="1">
                <a:lnSpc>
                  <a:spcPct val="15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rPr>
                <a:t>      </a:t>
              </a: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圆角矩形 17"/>
            <p:cNvSpPr/>
            <p:nvPr>
              <p:custDataLst>
                <p:tags r:id="rId4"/>
              </p:custDataLst>
            </p:nvPr>
          </p:nvSpPr>
          <p:spPr>
            <a:xfrm>
              <a:off x="4691" y="8102"/>
              <a:ext cx="3101" cy="86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rPr>
                <a:t>注册</a:t>
              </a:r>
              <a:endPar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2" name="矩形 1"/>
          <p:cNvSpPr/>
          <p:nvPr/>
        </p:nvSpPr>
        <p:spPr>
          <a:xfrm>
            <a:off x="4280535" y="2259330"/>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280535" y="2418080"/>
            <a:ext cx="3479165" cy="306705"/>
          </a:xfrm>
          <a:prstGeom prst="rect">
            <a:avLst/>
          </a:prstGeom>
          <a:noFill/>
        </p:spPr>
        <p:txBody>
          <a:bodyPr wrap="square" rtlCol="0">
            <a:spAutoFit/>
          </a:bodyPr>
          <a:p>
            <a:pPr algn="ctr"/>
            <a:r>
              <a:rPr lang="zh-CN" altLang="en-US" sz="1400">
                <a:latin typeface="方正粗黑宋简体" panose="02000000000000000000" charset="-122"/>
                <a:ea typeface="方正粗黑宋简体" panose="02000000000000000000" charset="-122"/>
                <a:cs typeface="方正粗黑宋简体" panose="02000000000000000000" charset="-122"/>
              </a:rPr>
              <a:t>请输入您的用户名</a:t>
            </a:r>
            <a:endParaRPr lang="zh-CN" altLang="en-US" sz="1400">
              <a:latin typeface="方正粗黑宋简体" panose="02000000000000000000" charset="-122"/>
              <a:ea typeface="方正粗黑宋简体" panose="02000000000000000000" charset="-122"/>
              <a:cs typeface="方正粗黑宋简体" panose="02000000000000000000" charset="-122"/>
            </a:endParaRPr>
          </a:p>
        </p:txBody>
      </p:sp>
      <p:sp>
        <p:nvSpPr>
          <p:cNvPr id="8" name="矩形 7"/>
          <p:cNvSpPr/>
          <p:nvPr/>
        </p:nvSpPr>
        <p:spPr>
          <a:xfrm>
            <a:off x="4290695" y="2994660"/>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4281170" y="3145155"/>
            <a:ext cx="3479165" cy="306705"/>
          </a:xfrm>
          <a:prstGeom prst="rect">
            <a:avLst/>
          </a:prstGeom>
          <a:noFill/>
        </p:spPr>
        <p:txBody>
          <a:bodyPr wrap="square" rtlCol="0">
            <a:spAutoFit/>
          </a:bodyPr>
          <a:p>
            <a:pPr algn="ctr"/>
            <a:r>
              <a:rPr lang="en-US" altLang="zh-CN" sz="1400">
                <a:latin typeface="方正粗黑宋简体" panose="02000000000000000000" charset="-122"/>
                <a:ea typeface="方正粗黑宋简体" panose="02000000000000000000" charset="-122"/>
                <a:cs typeface="方正粗黑宋简体" panose="02000000000000000000" charset="-122"/>
              </a:rPr>
              <a:t>   </a:t>
            </a:r>
            <a:r>
              <a:rPr lang="zh-CN" altLang="en-US" sz="1400">
                <a:latin typeface="方正粗黑宋简体" panose="02000000000000000000" charset="-122"/>
                <a:ea typeface="方正粗黑宋简体" panose="02000000000000000000" charset="-122"/>
                <a:cs typeface="方正粗黑宋简体" panose="02000000000000000000" charset="-122"/>
              </a:rPr>
              <a:t>请输入您的身份证</a:t>
            </a:r>
            <a:r>
              <a:rPr lang="zh-CN" altLang="en-US" sz="1400">
                <a:latin typeface="方正粗黑宋简体" panose="02000000000000000000" charset="-122"/>
                <a:ea typeface="方正粗黑宋简体" panose="02000000000000000000" charset="-122"/>
                <a:cs typeface="方正粗黑宋简体" panose="02000000000000000000" charset="-122"/>
              </a:rPr>
              <a:t>账号</a:t>
            </a:r>
            <a:endParaRPr lang="zh-CN" altLang="en-US" sz="1400">
              <a:latin typeface="方正粗黑宋简体" panose="02000000000000000000" charset="-122"/>
              <a:ea typeface="方正粗黑宋简体" panose="02000000000000000000" charset="-122"/>
              <a:cs typeface="方正粗黑宋简体" panose="02000000000000000000" charset="-122"/>
            </a:endParaRPr>
          </a:p>
        </p:txBody>
      </p:sp>
      <p:sp>
        <p:nvSpPr>
          <p:cNvPr id="11" name="矩形 10"/>
          <p:cNvSpPr/>
          <p:nvPr/>
        </p:nvSpPr>
        <p:spPr>
          <a:xfrm>
            <a:off x="4280535" y="3729990"/>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379595" y="3872230"/>
            <a:ext cx="3479165" cy="306705"/>
          </a:xfrm>
          <a:prstGeom prst="rect">
            <a:avLst/>
          </a:prstGeom>
          <a:noFill/>
        </p:spPr>
        <p:txBody>
          <a:bodyPr wrap="square" rtlCol="0">
            <a:spAutoFit/>
          </a:bodyPr>
          <a:p>
            <a:pPr algn="ctr"/>
            <a:r>
              <a:rPr lang="zh-CN" altLang="en-US" sz="1400">
                <a:latin typeface="方正粗黑宋简体" panose="02000000000000000000" charset="-122"/>
                <a:ea typeface="方正粗黑宋简体" panose="02000000000000000000" charset="-122"/>
                <a:cs typeface="方正粗黑宋简体" panose="02000000000000000000" charset="-122"/>
              </a:rPr>
              <a:t>请输入您的登陆</a:t>
            </a:r>
            <a:r>
              <a:rPr lang="zh-CN" altLang="en-US" sz="1400">
                <a:latin typeface="方正粗黑宋简体" panose="02000000000000000000" charset="-122"/>
                <a:ea typeface="方正粗黑宋简体" panose="02000000000000000000" charset="-122"/>
                <a:cs typeface="方正粗黑宋简体" panose="02000000000000000000" charset="-122"/>
              </a:rPr>
              <a:t>密码</a:t>
            </a:r>
            <a:endParaRPr lang="zh-CN" altLang="en-US" sz="1400">
              <a:latin typeface="方正粗黑宋简体" panose="02000000000000000000" charset="-122"/>
              <a:ea typeface="方正粗黑宋简体" panose="02000000000000000000" charset="-122"/>
              <a:cs typeface="方正粗黑宋简体" panose="02000000000000000000" charset="-122"/>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六边形 8"/>
          <p:cNvSpPr/>
          <p:nvPr>
            <p:custDataLst>
              <p:tags r:id="rId1"/>
            </p:custDataLst>
          </p:nvPr>
        </p:nvSpPr>
        <p:spPr>
          <a:xfrm>
            <a:off x="3583305" y="408940"/>
            <a:ext cx="5025390" cy="1003300"/>
          </a:xfrm>
          <a:prstGeom prst="hexagon">
            <a:avLst/>
          </a:prstGeom>
          <a:noFill/>
          <a:ln w="28575">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bg1"/>
              </a:solidFill>
              <a:effectLst/>
              <a:uLnTx/>
              <a:uFillTx/>
              <a:latin typeface="黑体" panose="02010609060101010101" pitchFamily="49" charset="-122"/>
              <a:ea typeface="+mn-ea"/>
              <a:cs typeface="+mn-cs"/>
            </a:endParaRPr>
          </a:p>
        </p:txBody>
      </p:sp>
      <p:sp>
        <p:nvSpPr>
          <p:cNvPr id="13316" name="文本框 3"/>
          <p:cNvSpPr txBox="1"/>
          <p:nvPr>
            <p:custDataLst>
              <p:tags r:id="rId2"/>
            </p:custDataLst>
          </p:nvPr>
        </p:nvSpPr>
        <p:spPr>
          <a:xfrm>
            <a:off x="3740150" y="649288"/>
            <a:ext cx="4805680" cy="521970"/>
          </a:xfrm>
          <a:prstGeom prst="rect">
            <a:avLst/>
          </a:prstGeom>
          <a:noFill/>
          <a:ln w="9525">
            <a:noFill/>
          </a:ln>
        </p:spPr>
        <p:txBody>
          <a:bodyPr wrap="none" anchor="t" anchorCtr="0">
            <a:spAutoFit/>
          </a:bodyPr>
          <a:p>
            <a:pPr>
              <a:buFont typeface="Arial" panose="020B0604020202020204" pitchFamily="34" charset="0"/>
            </a:pPr>
            <a:r>
              <a:rPr lang="zh-CN" altLang="en-US" sz="2800" dirty="0">
                <a:solidFill>
                  <a:schemeClr val="bg1"/>
                </a:solidFill>
                <a:latin typeface="黑体" panose="02010609060101010101" pitchFamily="49" charset="-122"/>
                <a:ea typeface="黑体" panose="02010609060101010101" pitchFamily="49" charset="-122"/>
              </a:rPr>
              <a:t>地府管理系统</a:t>
            </a:r>
            <a:r>
              <a:rPr lang="en-US" altLang="zh-CN" sz="2800" dirty="0">
                <a:solidFill>
                  <a:schemeClr val="bg1"/>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rPr>
              <a:t>普通用户</a:t>
            </a:r>
            <a:r>
              <a:rPr lang="zh-CN" altLang="en-US" sz="2800" dirty="0">
                <a:solidFill>
                  <a:schemeClr val="bg1"/>
                </a:solidFill>
                <a:latin typeface="黑体" panose="02010609060101010101" pitchFamily="49" charset="-122"/>
                <a:ea typeface="黑体" panose="02010609060101010101" pitchFamily="49" charset="-122"/>
              </a:rPr>
              <a:t>注册</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30721" name="组合 1"/>
          <p:cNvGrpSpPr/>
          <p:nvPr/>
        </p:nvGrpSpPr>
        <p:grpSpPr>
          <a:xfrm>
            <a:off x="3742690" y="1623695"/>
            <a:ext cx="4725670" cy="4650105"/>
            <a:chOff x="4237" y="4698"/>
            <a:chExt cx="3986" cy="5029"/>
          </a:xfrm>
        </p:grpSpPr>
        <p:sp>
          <p:nvSpPr>
            <p:cNvPr id="16" name="圆角矩形 15"/>
            <p:cNvSpPr/>
            <p:nvPr>
              <p:custDataLst>
                <p:tags r:id="rId3"/>
              </p:custDataLst>
            </p:nvPr>
          </p:nvSpPr>
          <p:spPr>
            <a:xfrm>
              <a:off x="4237" y="4698"/>
              <a:ext cx="3986" cy="5029"/>
            </a:xfrm>
            <a:prstGeom prst="roundRect">
              <a:avLst>
                <a:gd name="adj" fmla="val 9083"/>
              </a:avLst>
            </a:prstGeom>
            <a:solidFill>
              <a:schemeClr val="bg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just" defTabSz="914400" rtl="0" eaLnBrk="1" fontAlgn="base" latinLnBrk="0" hangingPunct="1">
                <a:lnSpc>
                  <a:spcPct val="15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rPr>
                <a:t>      </a:t>
              </a: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圆角矩形 17"/>
            <p:cNvSpPr/>
            <p:nvPr>
              <p:custDataLst>
                <p:tags r:id="rId4"/>
              </p:custDataLst>
            </p:nvPr>
          </p:nvSpPr>
          <p:spPr>
            <a:xfrm>
              <a:off x="4691" y="8102"/>
              <a:ext cx="3101" cy="86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rPr>
                <a:t>注册</a:t>
              </a:r>
              <a:endPar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2" name="矩形 1"/>
          <p:cNvSpPr/>
          <p:nvPr/>
        </p:nvSpPr>
        <p:spPr>
          <a:xfrm>
            <a:off x="4280535" y="2259330"/>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280535" y="2418080"/>
            <a:ext cx="3479165" cy="306705"/>
          </a:xfrm>
          <a:prstGeom prst="rect">
            <a:avLst/>
          </a:prstGeom>
          <a:noFill/>
        </p:spPr>
        <p:txBody>
          <a:bodyPr wrap="square" rtlCol="0">
            <a:spAutoFit/>
          </a:bodyPr>
          <a:p>
            <a:pPr algn="ctr"/>
            <a:r>
              <a:rPr lang="zh-CN" altLang="en-US" sz="1400">
                <a:latin typeface="方正粗黑宋简体" panose="02000000000000000000" charset="-122"/>
                <a:ea typeface="方正粗黑宋简体" panose="02000000000000000000" charset="-122"/>
                <a:cs typeface="方正粗黑宋简体" panose="02000000000000000000" charset="-122"/>
              </a:rPr>
              <a:t>请输入您的用户名</a:t>
            </a:r>
            <a:endParaRPr lang="zh-CN" altLang="en-US" sz="1400">
              <a:latin typeface="方正粗黑宋简体" panose="02000000000000000000" charset="-122"/>
              <a:ea typeface="方正粗黑宋简体" panose="02000000000000000000" charset="-122"/>
              <a:cs typeface="方正粗黑宋简体" panose="02000000000000000000" charset="-122"/>
            </a:endParaRPr>
          </a:p>
        </p:txBody>
      </p:sp>
      <p:sp>
        <p:nvSpPr>
          <p:cNvPr id="8" name="矩形 7"/>
          <p:cNvSpPr/>
          <p:nvPr/>
        </p:nvSpPr>
        <p:spPr>
          <a:xfrm>
            <a:off x="4290695" y="2994660"/>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4281170" y="3145155"/>
            <a:ext cx="3479165" cy="306705"/>
          </a:xfrm>
          <a:prstGeom prst="rect">
            <a:avLst/>
          </a:prstGeom>
          <a:noFill/>
        </p:spPr>
        <p:txBody>
          <a:bodyPr wrap="square" rtlCol="0">
            <a:spAutoFit/>
          </a:bodyPr>
          <a:p>
            <a:pPr algn="ctr"/>
            <a:r>
              <a:rPr lang="en-US" altLang="zh-CN" sz="1400">
                <a:latin typeface="方正粗黑宋简体" panose="02000000000000000000" charset="-122"/>
                <a:ea typeface="方正粗黑宋简体" panose="02000000000000000000" charset="-122"/>
                <a:cs typeface="方正粗黑宋简体" panose="02000000000000000000" charset="-122"/>
              </a:rPr>
              <a:t>   </a:t>
            </a:r>
            <a:r>
              <a:rPr lang="zh-CN" altLang="en-US" sz="1400">
                <a:latin typeface="方正粗黑宋简体" panose="02000000000000000000" charset="-122"/>
                <a:ea typeface="方正粗黑宋简体" panose="02000000000000000000" charset="-122"/>
                <a:cs typeface="方正粗黑宋简体" panose="02000000000000000000" charset="-122"/>
              </a:rPr>
              <a:t>请输入您的身份证</a:t>
            </a:r>
            <a:r>
              <a:rPr lang="zh-CN" altLang="en-US" sz="1400">
                <a:latin typeface="方正粗黑宋简体" panose="02000000000000000000" charset="-122"/>
                <a:ea typeface="方正粗黑宋简体" panose="02000000000000000000" charset="-122"/>
                <a:cs typeface="方正粗黑宋简体" panose="02000000000000000000" charset="-122"/>
              </a:rPr>
              <a:t>账号</a:t>
            </a:r>
            <a:endParaRPr lang="zh-CN" altLang="en-US" sz="1400">
              <a:latin typeface="方正粗黑宋简体" panose="02000000000000000000" charset="-122"/>
              <a:ea typeface="方正粗黑宋简体" panose="02000000000000000000" charset="-122"/>
              <a:cs typeface="方正粗黑宋简体" panose="02000000000000000000" charset="-122"/>
            </a:endParaRPr>
          </a:p>
        </p:txBody>
      </p:sp>
      <p:sp>
        <p:nvSpPr>
          <p:cNvPr id="11" name="矩形 10"/>
          <p:cNvSpPr/>
          <p:nvPr/>
        </p:nvSpPr>
        <p:spPr>
          <a:xfrm>
            <a:off x="4280535" y="3729990"/>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379595" y="3872230"/>
            <a:ext cx="3479165" cy="306705"/>
          </a:xfrm>
          <a:prstGeom prst="rect">
            <a:avLst/>
          </a:prstGeom>
          <a:noFill/>
        </p:spPr>
        <p:txBody>
          <a:bodyPr wrap="square" rtlCol="0">
            <a:spAutoFit/>
          </a:bodyPr>
          <a:p>
            <a:pPr algn="ctr"/>
            <a:r>
              <a:rPr lang="zh-CN" altLang="en-US" sz="1400">
                <a:latin typeface="方正粗黑宋简体" panose="02000000000000000000" charset="-122"/>
                <a:ea typeface="方正粗黑宋简体" panose="02000000000000000000" charset="-122"/>
                <a:cs typeface="方正粗黑宋简体" panose="02000000000000000000" charset="-122"/>
              </a:rPr>
              <a:t>请输入您的登陆</a:t>
            </a:r>
            <a:r>
              <a:rPr lang="zh-CN" altLang="en-US" sz="1400">
                <a:latin typeface="方正粗黑宋简体" panose="02000000000000000000" charset="-122"/>
                <a:ea typeface="方正粗黑宋简体" panose="02000000000000000000" charset="-122"/>
                <a:cs typeface="方正粗黑宋简体" panose="02000000000000000000" charset="-122"/>
              </a:rPr>
              <a:t>密码</a:t>
            </a:r>
            <a:endParaRPr lang="zh-CN" altLang="en-US" sz="1400">
              <a:latin typeface="方正粗黑宋简体" panose="02000000000000000000" charset="-122"/>
              <a:ea typeface="方正粗黑宋简体" panose="02000000000000000000" charset="-122"/>
              <a:cs typeface="方正粗黑宋简体" panose="02000000000000000000" charset="-122"/>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六边形 8"/>
          <p:cNvSpPr/>
          <p:nvPr>
            <p:custDataLst>
              <p:tags r:id="rId1"/>
            </p:custDataLst>
          </p:nvPr>
        </p:nvSpPr>
        <p:spPr>
          <a:xfrm>
            <a:off x="3583305" y="408940"/>
            <a:ext cx="5025390" cy="1003300"/>
          </a:xfrm>
          <a:prstGeom prst="hexagon">
            <a:avLst/>
          </a:prstGeom>
          <a:noFill/>
          <a:ln w="28575">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bg1"/>
              </a:solidFill>
              <a:effectLst/>
              <a:uLnTx/>
              <a:uFillTx/>
              <a:latin typeface="黑体" panose="02010609060101010101" pitchFamily="49" charset="-122"/>
              <a:ea typeface="+mn-ea"/>
              <a:cs typeface="+mn-cs"/>
            </a:endParaRPr>
          </a:p>
        </p:txBody>
      </p:sp>
      <p:sp>
        <p:nvSpPr>
          <p:cNvPr id="13316" name="文本框 3"/>
          <p:cNvSpPr txBox="1"/>
          <p:nvPr>
            <p:custDataLst>
              <p:tags r:id="rId2"/>
            </p:custDataLst>
          </p:nvPr>
        </p:nvSpPr>
        <p:spPr>
          <a:xfrm>
            <a:off x="3740150" y="649288"/>
            <a:ext cx="4450080" cy="521970"/>
          </a:xfrm>
          <a:prstGeom prst="rect">
            <a:avLst/>
          </a:prstGeom>
          <a:noFill/>
          <a:ln w="9525">
            <a:noFill/>
          </a:ln>
        </p:spPr>
        <p:txBody>
          <a:bodyPr wrap="none" anchor="t" anchorCtr="0">
            <a:spAutoFit/>
          </a:bodyPr>
          <a:p>
            <a:pPr>
              <a:buFont typeface="Arial" panose="020B0604020202020204" pitchFamily="34" charset="0"/>
            </a:pPr>
            <a:r>
              <a:rPr lang="zh-CN" altLang="en-US" sz="2800" dirty="0">
                <a:solidFill>
                  <a:schemeClr val="bg1"/>
                </a:solidFill>
                <a:latin typeface="黑体" panose="02010609060101010101" pitchFamily="49" charset="-122"/>
                <a:ea typeface="黑体" panose="02010609060101010101" pitchFamily="49" charset="-122"/>
              </a:rPr>
              <a:t>地府管理系统</a:t>
            </a:r>
            <a:r>
              <a:rPr lang="en-US" altLang="zh-CN" sz="2800" dirty="0">
                <a:solidFill>
                  <a:schemeClr val="bg1"/>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rPr>
              <a:t>管理</a:t>
            </a:r>
            <a:r>
              <a:rPr lang="zh-CN" altLang="en-US" sz="2800" dirty="0">
                <a:solidFill>
                  <a:schemeClr val="bg1"/>
                </a:solidFill>
                <a:latin typeface="黑体" panose="02010609060101010101" pitchFamily="49" charset="-122"/>
                <a:ea typeface="黑体" panose="02010609060101010101" pitchFamily="49" charset="-122"/>
              </a:rPr>
              <a:t>员注册</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30721" name="组合 1"/>
          <p:cNvGrpSpPr/>
          <p:nvPr/>
        </p:nvGrpSpPr>
        <p:grpSpPr>
          <a:xfrm>
            <a:off x="3742690" y="1623695"/>
            <a:ext cx="4725670" cy="4650105"/>
            <a:chOff x="4237" y="4698"/>
            <a:chExt cx="3986" cy="5029"/>
          </a:xfrm>
        </p:grpSpPr>
        <p:sp>
          <p:nvSpPr>
            <p:cNvPr id="16" name="圆角矩形 15"/>
            <p:cNvSpPr/>
            <p:nvPr>
              <p:custDataLst>
                <p:tags r:id="rId3"/>
              </p:custDataLst>
            </p:nvPr>
          </p:nvSpPr>
          <p:spPr>
            <a:xfrm>
              <a:off x="4237" y="4698"/>
              <a:ext cx="3986" cy="5029"/>
            </a:xfrm>
            <a:prstGeom prst="roundRect">
              <a:avLst>
                <a:gd name="adj" fmla="val 9083"/>
              </a:avLst>
            </a:prstGeom>
            <a:solidFill>
              <a:schemeClr val="bg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just" defTabSz="914400" rtl="0" eaLnBrk="1" fontAlgn="base" latinLnBrk="0" hangingPunct="1">
                <a:lnSpc>
                  <a:spcPct val="15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rPr>
                <a:t>      </a:t>
              </a: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圆角矩形 17"/>
            <p:cNvSpPr/>
            <p:nvPr>
              <p:custDataLst>
                <p:tags r:id="rId4"/>
              </p:custDataLst>
            </p:nvPr>
          </p:nvSpPr>
          <p:spPr>
            <a:xfrm>
              <a:off x="4691" y="8102"/>
              <a:ext cx="3101" cy="86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rPr>
                <a:t>注册</a:t>
              </a:r>
              <a:endParaRPr kumimoji="0" lang="zh-CN" altLang="en-US" sz="2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2" name="矩形 1"/>
          <p:cNvSpPr/>
          <p:nvPr/>
        </p:nvSpPr>
        <p:spPr>
          <a:xfrm>
            <a:off x="4280535" y="1854200"/>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280535" y="1987550"/>
            <a:ext cx="3479165" cy="306705"/>
          </a:xfrm>
          <a:prstGeom prst="rect">
            <a:avLst/>
          </a:prstGeom>
          <a:noFill/>
        </p:spPr>
        <p:txBody>
          <a:bodyPr wrap="square" rtlCol="0">
            <a:spAutoFit/>
          </a:bodyPr>
          <a:p>
            <a:pPr algn="ctr"/>
            <a:r>
              <a:rPr lang="zh-CN" altLang="en-US" sz="1400">
                <a:latin typeface="方正粗黑宋简体" panose="02000000000000000000" charset="-122"/>
                <a:ea typeface="方正粗黑宋简体" panose="02000000000000000000" charset="-122"/>
                <a:cs typeface="方正粗黑宋简体" panose="02000000000000000000" charset="-122"/>
              </a:rPr>
              <a:t>请输入您的用户名</a:t>
            </a:r>
            <a:endParaRPr lang="zh-CN" altLang="en-US" sz="1400">
              <a:latin typeface="方正粗黑宋简体" panose="02000000000000000000" charset="-122"/>
              <a:ea typeface="方正粗黑宋简体" panose="02000000000000000000" charset="-122"/>
              <a:cs typeface="方正粗黑宋简体" panose="02000000000000000000" charset="-122"/>
            </a:endParaRPr>
          </a:p>
        </p:txBody>
      </p:sp>
      <p:sp>
        <p:nvSpPr>
          <p:cNvPr id="8" name="矩形 7"/>
          <p:cNvSpPr/>
          <p:nvPr/>
        </p:nvSpPr>
        <p:spPr>
          <a:xfrm>
            <a:off x="4290695" y="2536825"/>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4290695" y="2687955"/>
            <a:ext cx="3479165" cy="306705"/>
          </a:xfrm>
          <a:prstGeom prst="rect">
            <a:avLst/>
          </a:prstGeom>
          <a:noFill/>
        </p:spPr>
        <p:txBody>
          <a:bodyPr wrap="square" rtlCol="0">
            <a:spAutoFit/>
          </a:bodyPr>
          <a:p>
            <a:pPr algn="ctr"/>
            <a:r>
              <a:rPr lang="zh-CN" altLang="en-US" sz="1400">
                <a:latin typeface="方正粗黑宋简体" panose="02000000000000000000" charset="-122"/>
                <a:ea typeface="方正粗黑宋简体" panose="02000000000000000000" charset="-122"/>
                <a:cs typeface="方正粗黑宋简体" panose="02000000000000000000" charset="-122"/>
              </a:rPr>
              <a:t>请输入您的身份证</a:t>
            </a:r>
            <a:r>
              <a:rPr lang="zh-CN" altLang="en-US" sz="1400">
                <a:latin typeface="方正粗黑宋简体" panose="02000000000000000000" charset="-122"/>
                <a:ea typeface="方正粗黑宋简体" panose="02000000000000000000" charset="-122"/>
                <a:cs typeface="方正粗黑宋简体" panose="02000000000000000000" charset="-122"/>
              </a:rPr>
              <a:t>账号</a:t>
            </a:r>
            <a:endParaRPr lang="zh-CN" altLang="en-US" sz="1400">
              <a:latin typeface="方正粗黑宋简体" panose="02000000000000000000" charset="-122"/>
              <a:ea typeface="方正粗黑宋简体" panose="02000000000000000000" charset="-122"/>
              <a:cs typeface="方正粗黑宋简体" panose="02000000000000000000" charset="-122"/>
            </a:endParaRPr>
          </a:p>
        </p:txBody>
      </p:sp>
      <p:sp>
        <p:nvSpPr>
          <p:cNvPr id="11" name="矩形 10"/>
          <p:cNvSpPr/>
          <p:nvPr/>
        </p:nvSpPr>
        <p:spPr>
          <a:xfrm>
            <a:off x="4290695" y="3237230"/>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290695" y="3387725"/>
            <a:ext cx="3479165" cy="306705"/>
          </a:xfrm>
          <a:prstGeom prst="rect">
            <a:avLst/>
          </a:prstGeom>
          <a:noFill/>
        </p:spPr>
        <p:txBody>
          <a:bodyPr wrap="square" rtlCol="0">
            <a:spAutoFit/>
          </a:bodyPr>
          <a:p>
            <a:pPr algn="ctr"/>
            <a:r>
              <a:rPr lang="zh-CN" altLang="en-US" sz="1400">
                <a:latin typeface="方正粗黑宋简体" panose="02000000000000000000" charset="-122"/>
                <a:ea typeface="方正粗黑宋简体" panose="02000000000000000000" charset="-122"/>
                <a:cs typeface="方正粗黑宋简体" panose="02000000000000000000" charset="-122"/>
              </a:rPr>
              <a:t>请输入您的登陆</a:t>
            </a:r>
            <a:r>
              <a:rPr lang="zh-CN" altLang="en-US" sz="1400">
                <a:latin typeface="方正粗黑宋简体" panose="02000000000000000000" charset="-122"/>
                <a:ea typeface="方正粗黑宋简体" panose="02000000000000000000" charset="-122"/>
                <a:cs typeface="方正粗黑宋简体" panose="02000000000000000000" charset="-122"/>
              </a:rPr>
              <a:t>密码</a:t>
            </a:r>
            <a:endParaRPr lang="zh-CN" altLang="en-US" sz="1400">
              <a:latin typeface="方正粗黑宋简体" panose="02000000000000000000" charset="-122"/>
              <a:ea typeface="方正粗黑宋简体" panose="02000000000000000000" charset="-122"/>
              <a:cs typeface="方正粗黑宋简体" panose="02000000000000000000" charset="-122"/>
            </a:endParaRPr>
          </a:p>
        </p:txBody>
      </p:sp>
      <p:sp>
        <p:nvSpPr>
          <p:cNvPr id="3" name="矩形 2"/>
          <p:cNvSpPr/>
          <p:nvPr/>
        </p:nvSpPr>
        <p:spPr>
          <a:xfrm>
            <a:off x="4280535" y="3937635"/>
            <a:ext cx="363093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290695" y="4079240"/>
            <a:ext cx="3479165" cy="306705"/>
          </a:xfrm>
          <a:prstGeom prst="rect">
            <a:avLst/>
          </a:prstGeom>
          <a:noFill/>
        </p:spPr>
        <p:txBody>
          <a:bodyPr wrap="square" rtlCol="0">
            <a:spAutoFit/>
          </a:bodyPr>
          <a:p>
            <a:pPr algn="ctr"/>
            <a:r>
              <a:rPr lang="zh-CN" altLang="en-US" sz="1400">
                <a:latin typeface="方正粗黑宋简体" panose="02000000000000000000" charset="-122"/>
                <a:ea typeface="方正粗黑宋简体" panose="02000000000000000000" charset="-122"/>
                <a:cs typeface="方正粗黑宋简体" panose="02000000000000000000" charset="-122"/>
              </a:rPr>
              <a:t>请输入管理员</a:t>
            </a:r>
            <a:r>
              <a:rPr lang="zh-CN" altLang="en-US" sz="1400">
                <a:latin typeface="方正粗黑宋简体" panose="02000000000000000000" charset="-122"/>
                <a:ea typeface="方正粗黑宋简体" panose="02000000000000000000" charset="-122"/>
                <a:cs typeface="方正粗黑宋简体" panose="02000000000000000000" charset="-122"/>
              </a:rPr>
              <a:t>认证码</a:t>
            </a:r>
            <a:endParaRPr lang="zh-CN" altLang="en-US" sz="1400">
              <a:latin typeface="方正粗黑宋简体" panose="02000000000000000000" charset="-122"/>
              <a:ea typeface="方正粗黑宋简体" panose="02000000000000000000" charset="-122"/>
              <a:cs typeface="方正粗黑宋简体" panose="02000000000000000000" charset="-122"/>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1652905" y="-29210"/>
            <a:ext cx="10539095" cy="691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0" y="100965"/>
            <a:ext cx="2276475" cy="398780"/>
          </a:xfrm>
          <a:prstGeom prst="rect">
            <a:avLst/>
          </a:prstGeom>
          <a:noFill/>
        </p:spPr>
        <p:txBody>
          <a:bodyPr wrap="square" rtlCol="0">
            <a:spAutoFit/>
          </a:bodyPr>
          <a:p>
            <a:r>
              <a:rPr lang="zh-CN" altLang="en-US" sz="2000">
                <a:solidFill>
                  <a:schemeClr val="bg1"/>
                </a:solidFill>
              </a:rPr>
              <a:t>地府管理系统</a:t>
            </a:r>
            <a:endParaRPr lang="zh-CN" altLang="en-US" sz="2000">
              <a:solidFill>
                <a:schemeClr val="bg1"/>
              </a:solidFill>
            </a:endParaRPr>
          </a:p>
        </p:txBody>
      </p:sp>
      <p:sp>
        <p:nvSpPr>
          <p:cNvPr id="17" name="文本框 16"/>
          <p:cNvSpPr txBox="1"/>
          <p:nvPr/>
        </p:nvSpPr>
        <p:spPr>
          <a:xfrm>
            <a:off x="0" y="1391285"/>
            <a:ext cx="1652905" cy="398780"/>
          </a:xfrm>
          <a:prstGeom prst="rect">
            <a:avLst/>
          </a:prstGeom>
          <a:noFill/>
        </p:spPr>
        <p:txBody>
          <a:bodyPr wrap="square" rtlCol="0">
            <a:spAutoFit/>
          </a:bodyPr>
          <a:p>
            <a:r>
              <a:rPr lang="en-US" altLang="zh-CN">
                <a:solidFill>
                  <a:schemeClr val="bg1"/>
                </a:solidFill>
              </a:rPr>
              <a:t>    </a:t>
            </a:r>
            <a:r>
              <a:rPr lang="zh-CN" altLang="en-US" sz="2000">
                <a:solidFill>
                  <a:schemeClr val="bg1"/>
                </a:solidFill>
              </a:rPr>
              <a:t>生死簿</a:t>
            </a:r>
            <a:endParaRPr lang="zh-CN" altLang="en-US" sz="2000">
              <a:solidFill>
                <a:schemeClr val="bg1"/>
              </a:solidFill>
            </a:endParaRPr>
          </a:p>
        </p:txBody>
      </p:sp>
      <p:sp>
        <p:nvSpPr>
          <p:cNvPr id="20" name="文本框 19"/>
          <p:cNvSpPr txBox="1"/>
          <p:nvPr/>
        </p:nvSpPr>
        <p:spPr>
          <a:xfrm>
            <a:off x="2276475" y="1391285"/>
            <a:ext cx="1876425" cy="398780"/>
          </a:xfrm>
          <a:prstGeom prst="rect">
            <a:avLst/>
          </a:prstGeom>
          <a:noFill/>
        </p:spPr>
        <p:txBody>
          <a:bodyPr wrap="square" rtlCol="0">
            <a:spAutoFit/>
          </a:bodyPr>
          <a:p>
            <a:r>
              <a:rPr lang="zh-CN" altLang="en-US" sz="2000">
                <a:noFill/>
              </a:rPr>
              <a:t>首页</a:t>
            </a:r>
            <a:endParaRPr lang="zh-CN" altLang="en-US" sz="2000">
              <a:noFill/>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0.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1.xml><?xml version="1.0" encoding="utf-8"?>
<p:tagLst xmlns:p="http://schemas.openxmlformats.org/presentationml/2006/main">
  <p:tag name="KSO_WM_TAG_VERSION" val="1.0"/>
  <p:tag name="KSO_WM_TEMPLATE_CATEGORY" val="custom"/>
  <p:tag name="KSO_WM_TEMPLATE_INDEX" val="2"/>
</p:tagLst>
</file>

<file path=ppt/tags/tag12.xml><?xml version="1.0" encoding="utf-8"?>
<p:tagLst xmlns:p="http://schemas.openxmlformats.org/presentationml/2006/main">
  <p:tag name="KSO_WM_TAG_VERSION" val="1.0"/>
  <p:tag name="KSO_WM_TEMPLATE_CATEGORY" val="custom"/>
  <p:tag name="KSO_WM_TEMPLATE_INDEX" val="2"/>
</p:tagLst>
</file>

<file path=ppt/tags/tag13.xml><?xml version="1.0" encoding="utf-8"?>
<p:tagLst xmlns:p="http://schemas.openxmlformats.org/presentationml/2006/main">
  <p:tag name="KSO_WM_UNIT_HIGHLIGHT" val="0"/>
  <p:tag name="KSO_WM_UNIT_COMPATIBLE" val="0"/>
  <p:tag name="KSO_WM_UNIT_ID" val="custom2_1*i*1"/>
  <p:tag name="KSO_WM_TEMPLATE_CATEGORY" val="custom"/>
  <p:tag name="KSO_WM_TEMPLATE_INDEX" val="2"/>
  <p:tag name="KSO_WM_UNIT_LAYERLEVEL" val="1"/>
  <p:tag name="KSO_WM_TAG_VERSION" val="1.0"/>
  <p:tag name="KSO_WM_BEAUTIFY_FLAG" val="#wm#"/>
  <p:tag name="KSO_WM_UNIT_TYPE" val="i"/>
  <p:tag name="KSO_WM_UNIT_INDEX" val="1"/>
</p:tagLst>
</file>

<file path=ppt/tags/tag14.xml><?xml version="1.0" encoding="utf-8"?>
<p:tagLst xmlns:p="http://schemas.openxmlformats.org/presentationml/2006/main">
  <p:tag name="KSO_WM_UNIT_HIGHLIGHT" val="0"/>
  <p:tag name="KSO_WM_UNIT_COMPATIBLE" val="0"/>
  <p:tag name="KSO_WM_UNIT_ID" val="custom2_1*i*2"/>
  <p:tag name="KSO_WM_TEMPLATE_CATEGORY" val="custom"/>
  <p:tag name="KSO_WM_TEMPLATE_INDEX" val="2"/>
  <p:tag name="KSO_WM_UNIT_LAYERLEVEL" val="1"/>
  <p:tag name="KSO_WM_TAG_VERSION" val="1.0"/>
  <p:tag name="KSO_WM_BEAUTIFY_FLAG" val="#wm#"/>
  <p:tag name="KSO_WM_UNIT_TYPE" val="i"/>
  <p:tag name="KSO_WM_UNIT_INDEX" val="2"/>
</p:tagLst>
</file>

<file path=ppt/tags/tag15.xml><?xml version="1.0" encoding="utf-8"?>
<p:tagLst xmlns:p="http://schemas.openxmlformats.org/presentationml/2006/main">
  <p:tag name="KSO_WM_TAG_VERSION" val="1.0"/>
  <p:tag name="KSO_WM_BEAUTIFY_FLAG" val="#wm#"/>
  <p:tag name="KSO_WM_TEMPLATE_CATEGORY" val="custom"/>
  <p:tag name="KSO_WM_TEMPLATE_INDEX" val="2"/>
  <p:tag name="KSO_WM_UNIT_TYPE" val="r_v"/>
  <p:tag name="KSO_WM_UNIT_INDEX" val="1_1"/>
  <p:tag name="KSO_WM_UNIT_LAYERLEVEL" val="1_1"/>
  <p:tag name="KSO_WM_UNIT_DIAGRAM_CONTRAST_TITLE_CNT" val="2"/>
  <p:tag name="KSO_WM_UNIT_DIAGRAM_DIMENSION_TITLE_CNT" val="1"/>
  <p:tag name="KSO_WM_UNIT_VALUE" val="90"/>
  <p:tag name="KSO_WM_UNIT_HIGHLIGHT" val="0"/>
  <p:tag name="KSO_WM_UNIT_COMPATIBLE" val="0"/>
  <p:tag name="KSO_WM_DIAGRAM_GROUP_CODE" val="r1-1"/>
  <p:tag name="KSO_WM_UNIT_ID" val="custom2_11*r_v*1_1"/>
  <p:tag name="KSO_WM_UNIT_PRESET_TEXT" val="单击此处添加文本具体内容，简明扼要的阐述您的观点单击此处添加文本具体内容，简明扼要的阐述您的观点单击此处添加文本具体内容，简明扼要的阐述您的观点单击此处添加文本具体内容简明扼要的阐述您的观点"/>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0"/>
</p:tagLst>
</file>

<file path=ppt/tags/tag16.xml><?xml version="1.0" encoding="utf-8"?>
<p:tagLst xmlns:p="http://schemas.openxmlformats.org/presentationml/2006/main">
  <p:tag name="KSO_WM_TAG_VERSION" val="1.0"/>
  <p:tag name="KSO_WM_BEAUTIFY_FLAG" val="#wm#"/>
  <p:tag name="KSO_WM_TEMPLATE_CATEGORY" val="custom"/>
  <p:tag name="KSO_WM_TEMPLATE_INDEX" val="2"/>
  <p:tag name="KSO_WM_UNIT_TYPE" val="r_t"/>
  <p:tag name="KSO_WM_UNIT_INDEX" val="1_1"/>
  <p:tag name="KSO_WM_UNIT_LAYERLEVEL" val="1_1"/>
  <p:tag name="KSO_WM_UNIT_DIAGRAM_CONTRAST_TITLE_CNT" val="2"/>
  <p:tag name="KSO_WM_UNIT_DIAGRAM_DIMENSION_TITLE_CNT" val="1"/>
  <p:tag name="KSO_WM_UNIT_VALUE" val="5"/>
  <p:tag name="KSO_WM_UNIT_HIGHLIGHT" val="0"/>
  <p:tag name="KSO_WM_UNIT_COMPATIBLE" val="0"/>
  <p:tag name="KSO_WM_DIAGRAM_GROUP_CODE" val="r1-1"/>
  <p:tag name="KSO_WM_UNIT_ID" val="custom2_11*r_t*1_1"/>
  <p:tag name="KSO_WM_UNIT_PRESET_TEXT" val="添加标题"/>
  <p:tag name="KSO_WM_UNIT_FILL_FORE_SCHEMECOLOR_INDEX" val="5"/>
  <p:tag name="KSO_WM_UNIT_FILL_TYPE" val="1"/>
  <p:tag name="KSO_WM_UNIT_USESOURCEFORMAT_APPLY" val="0"/>
</p:tagLst>
</file>

<file path=ppt/tags/tag17.xml><?xml version="1.0" encoding="utf-8"?>
<p:tagLst xmlns:p="http://schemas.openxmlformats.org/presentationml/2006/main">
  <p:tag name="KSO_WM_TAG_VERSION" val="1.0"/>
  <p:tag name="KSO_WM_BEAUTIFY_FLAG" val="#wm#"/>
  <p:tag name="KSO_WM_TEMPLATE_CATEGORY" val="custom"/>
  <p:tag name="KSO_WM_TEMPLATE_INDEX" val="2"/>
  <p:tag name="KSO_WM_UNIT_TYPE" val="r_v"/>
  <p:tag name="KSO_WM_UNIT_INDEX" val="1_1"/>
  <p:tag name="KSO_WM_UNIT_LAYERLEVEL" val="1_1"/>
  <p:tag name="KSO_WM_UNIT_DIAGRAM_CONTRAST_TITLE_CNT" val="2"/>
  <p:tag name="KSO_WM_UNIT_DIAGRAM_DIMENSION_TITLE_CNT" val="1"/>
  <p:tag name="KSO_WM_UNIT_VALUE" val="90"/>
  <p:tag name="KSO_WM_UNIT_HIGHLIGHT" val="0"/>
  <p:tag name="KSO_WM_UNIT_COMPATIBLE" val="0"/>
  <p:tag name="KSO_WM_DIAGRAM_GROUP_CODE" val="r1-1"/>
  <p:tag name="KSO_WM_UNIT_ID" val="custom2_11*r_v*1_1"/>
  <p:tag name="KSO_WM_UNIT_PRESET_TEXT" val="单击此处添加文本具体内容，简明扼要的阐述您的观点单击此处添加文本具体内容，简明扼要的阐述您的观点单击此处添加文本具体内容，简明扼要的阐述您的观点单击此处添加文本具体内容简明扼要的阐述您的观点"/>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0"/>
</p:tagLst>
</file>

<file path=ppt/tags/tag18.xml><?xml version="1.0" encoding="utf-8"?>
<p:tagLst xmlns:p="http://schemas.openxmlformats.org/presentationml/2006/main">
  <p:tag name="KSO_WM_TAG_VERSION" val="1.0"/>
  <p:tag name="KSO_WM_BEAUTIFY_FLAG" val="#wm#"/>
  <p:tag name="KSO_WM_TEMPLATE_CATEGORY" val="custom"/>
  <p:tag name="KSO_WM_TEMPLATE_INDEX" val="2"/>
  <p:tag name="KSO_WM_UNIT_TYPE" val="r_t"/>
  <p:tag name="KSO_WM_UNIT_INDEX" val="1_1"/>
  <p:tag name="KSO_WM_UNIT_LAYERLEVEL" val="1_1"/>
  <p:tag name="KSO_WM_UNIT_DIAGRAM_CONTRAST_TITLE_CNT" val="2"/>
  <p:tag name="KSO_WM_UNIT_DIAGRAM_DIMENSION_TITLE_CNT" val="1"/>
  <p:tag name="KSO_WM_UNIT_VALUE" val="5"/>
  <p:tag name="KSO_WM_UNIT_HIGHLIGHT" val="0"/>
  <p:tag name="KSO_WM_UNIT_COMPATIBLE" val="0"/>
  <p:tag name="KSO_WM_DIAGRAM_GROUP_CODE" val="r1-1"/>
  <p:tag name="KSO_WM_UNIT_ID" val="custom2_11*r_t*1_1"/>
  <p:tag name="KSO_WM_UNIT_PRESET_TEXT" val="添加标题"/>
  <p:tag name="KSO_WM_UNIT_FILL_FORE_SCHEMECOLOR_INDEX" val="5"/>
  <p:tag name="KSO_WM_UNIT_FILL_TYPE" val="1"/>
  <p:tag name="KSO_WM_UNIT_USESOURCEFORMAT_APPLY" val="0"/>
</p:tagLst>
</file>

<file path=ppt/tags/tag19.xml><?xml version="1.0" encoding="utf-8"?>
<p:tagLst xmlns:p="http://schemas.openxmlformats.org/presentationml/2006/main">
  <p:tag name="KSO_WM_TAG_VERSION" val="1.0"/>
  <p:tag name="KSO_WM_BEAUTIFY_FLAG" val="#wm#"/>
  <p:tag name="KSO_WM_TEMPLATE_CATEGORY" val="custom"/>
  <p:tag name="KSO_WM_TEMPLATE_INDEX" val="2"/>
  <p:tag name="KSO_WM_UNIT_TYPE" val="r_t"/>
  <p:tag name="KSO_WM_UNIT_INDEX" val="1_1"/>
  <p:tag name="KSO_WM_UNIT_LAYERLEVEL" val="1_1"/>
  <p:tag name="KSO_WM_UNIT_DIAGRAM_CONTRAST_TITLE_CNT" val="2"/>
  <p:tag name="KSO_WM_UNIT_DIAGRAM_DIMENSION_TITLE_CNT" val="1"/>
  <p:tag name="KSO_WM_UNIT_VALUE" val="5"/>
  <p:tag name="KSO_WM_UNIT_HIGHLIGHT" val="0"/>
  <p:tag name="KSO_WM_UNIT_COMPATIBLE" val="0"/>
  <p:tag name="KSO_WM_DIAGRAM_GROUP_CODE" val="r1-1"/>
  <p:tag name="KSO_WM_UNIT_ID" val="custom2_11*r_t*1_1"/>
  <p:tag name="KSO_WM_UNIT_PRESET_TEXT" val="添加标题"/>
  <p:tag name="KSO_WM_UNIT_FILL_FORE_SCHEMECOLOR_INDEX" val="5"/>
  <p:tag name="KSO_WM_UNIT_FILL_TYPE" val="1"/>
  <p:tag name="KSO_WM_UNIT_USESOURCEFORMAT_APPLY" val="0"/>
</p:tagLst>
</file>

<file path=ppt/tags/tag2.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20.xml><?xml version="1.0" encoding="utf-8"?>
<p:tagLst xmlns:p="http://schemas.openxmlformats.org/presentationml/2006/main">
  <p:tag name="KSO_WM_TAG_VERSION" val="1.0"/>
  <p:tag name="KSO_WM_BEAUTIFY_FLAG" val="#wm#"/>
  <p:tag name="KSO_WM_TEMPLATE_CATEGORY" val="custom"/>
  <p:tag name="KSO_WM_TEMPLATE_INDEX" val="2"/>
  <p:tag name="KSO_WM_UNIT_TYPE" val="r_t"/>
  <p:tag name="KSO_WM_UNIT_INDEX" val="1_1"/>
  <p:tag name="KSO_WM_UNIT_LAYERLEVEL" val="1_1"/>
  <p:tag name="KSO_WM_UNIT_DIAGRAM_CONTRAST_TITLE_CNT" val="2"/>
  <p:tag name="KSO_WM_UNIT_DIAGRAM_DIMENSION_TITLE_CNT" val="1"/>
  <p:tag name="KSO_WM_UNIT_VALUE" val="5"/>
  <p:tag name="KSO_WM_UNIT_HIGHLIGHT" val="0"/>
  <p:tag name="KSO_WM_UNIT_COMPATIBLE" val="0"/>
  <p:tag name="KSO_WM_DIAGRAM_GROUP_CODE" val="r1-1"/>
  <p:tag name="KSO_WM_UNIT_ID" val="custom2_11*r_t*1_1"/>
  <p:tag name="KSO_WM_UNIT_PRESET_TEXT" val="添加标题"/>
  <p:tag name="KSO_WM_UNIT_FILL_FORE_SCHEMECOLOR_INDEX" val="5"/>
  <p:tag name="KSO_WM_UNIT_FILL_TYPE" val="1"/>
  <p:tag name="KSO_WM_UNIT_USESOURCEFORMAT_APPLY" val="0"/>
</p:tagLst>
</file>

<file path=ppt/tags/tag21.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22.xml><?xml version="1.0" encoding="utf-8"?>
<p:tagLst xmlns:p="http://schemas.openxmlformats.org/presentationml/2006/main">
  <p:tag name="KSO_WM_UNIT_HIGHLIGHT" val="0"/>
  <p:tag name="KSO_WM_UNIT_COMPATIBLE" val="0"/>
  <p:tag name="KSO_WM_UNIT_ID" val="custom2_1*i*1"/>
  <p:tag name="KSO_WM_TEMPLATE_CATEGORY" val="custom"/>
  <p:tag name="KSO_WM_TEMPLATE_INDEX" val="2"/>
  <p:tag name="KSO_WM_UNIT_LAYERLEVEL" val="1"/>
  <p:tag name="KSO_WM_TAG_VERSION" val="1.0"/>
  <p:tag name="KSO_WM_BEAUTIFY_FLAG" val="#wm#"/>
  <p:tag name="KSO_WM_UNIT_TYPE" val="i"/>
  <p:tag name="KSO_WM_UNIT_INDEX" val="1"/>
</p:tagLst>
</file>

<file path=ppt/tags/tag23.xml><?xml version="1.0" encoding="utf-8"?>
<p:tagLst xmlns:p="http://schemas.openxmlformats.org/presentationml/2006/main">
  <p:tag name="KSO_WM_UNIT_HIGHLIGHT" val="0"/>
  <p:tag name="KSO_WM_UNIT_COMPATIBLE" val="0"/>
  <p:tag name="KSO_WM_UNIT_ID" val="custom2_1*i*2"/>
  <p:tag name="KSO_WM_TEMPLATE_CATEGORY" val="custom"/>
  <p:tag name="KSO_WM_TEMPLATE_INDEX" val="2"/>
  <p:tag name="KSO_WM_UNIT_LAYERLEVEL" val="1"/>
  <p:tag name="KSO_WM_TAG_VERSION" val="1.0"/>
  <p:tag name="KSO_WM_BEAUTIFY_FLAG" val="#wm#"/>
  <p:tag name="KSO_WM_UNIT_TYPE" val="i"/>
  <p:tag name="KSO_WM_UNIT_INDEX" val="2"/>
</p:tagLst>
</file>

<file path=ppt/tags/tag24.xml><?xml version="1.0" encoding="utf-8"?>
<p:tagLst xmlns:p="http://schemas.openxmlformats.org/presentationml/2006/main">
  <p:tag name="KSO_WM_TAG_VERSION" val="1.0"/>
  <p:tag name="KSO_WM_BEAUTIFY_FLAG" val="#wm#"/>
  <p:tag name="KSO_WM_TEMPLATE_CATEGORY" val="custom"/>
  <p:tag name="KSO_WM_TEMPLATE_INDEX" val="2"/>
  <p:tag name="KSO_WM_UNIT_TYPE" val="r_v"/>
  <p:tag name="KSO_WM_UNIT_INDEX" val="1_1"/>
  <p:tag name="KSO_WM_UNIT_LAYERLEVEL" val="1_1"/>
  <p:tag name="KSO_WM_UNIT_DIAGRAM_CONTRAST_TITLE_CNT" val="2"/>
  <p:tag name="KSO_WM_UNIT_DIAGRAM_DIMENSION_TITLE_CNT" val="1"/>
  <p:tag name="KSO_WM_UNIT_VALUE" val="90"/>
  <p:tag name="KSO_WM_UNIT_HIGHLIGHT" val="0"/>
  <p:tag name="KSO_WM_UNIT_COMPATIBLE" val="0"/>
  <p:tag name="KSO_WM_DIAGRAM_GROUP_CODE" val="r1-1"/>
  <p:tag name="KSO_WM_UNIT_ID" val="custom2_11*r_v*1_1"/>
  <p:tag name="KSO_WM_UNIT_PRESET_TEXT" val="单击此处添加文本具体内容，简明扼要的阐述您的观点单击此处添加文本具体内容，简明扼要的阐述您的观点单击此处添加文本具体内容，简明扼要的阐述您的观点单击此处添加文本具体内容简明扼要的阐述您的观点"/>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0"/>
</p:tagLst>
</file>

<file path=ppt/tags/tag25.xml><?xml version="1.0" encoding="utf-8"?>
<p:tagLst xmlns:p="http://schemas.openxmlformats.org/presentationml/2006/main">
  <p:tag name="KSO_WM_TAG_VERSION" val="1.0"/>
  <p:tag name="KSO_WM_BEAUTIFY_FLAG" val="#wm#"/>
  <p:tag name="KSO_WM_TEMPLATE_CATEGORY" val="custom"/>
  <p:tag name="KSO_WM_TEMPLATE_INDEX" val="2"/>
  <p:tag name="KSO_WM_UNIT_TYPE" val="r_t"/>
  <p:tag name="KSO_WM_UNIT_INDEX" val="1_1"/>
  <p:tag name="KSO_WM_UNIT_LAYERLEVEL" val="1_1"/>
  <p:tag name="KSO_WM_UNIT_DIAGRAM_CONTRAST_TITLE_CNT" val="2"/>
  <p:tag name="KSO_WM_UNIT_DIAGRAM_DIMENSION_TITLE_CNT" val="1"/>
  <p:tag name="KSO_WM_UNIT_VALUE" val="5"/>
  <p:tag name="KSO_WM_UNIT_HIGHLIGHT" val="0"/>
  <p:tag name="KSO_WM_UNIT_COMPATIBLE" val="0"/>
  <p:tag name="KSO_WM_DIAGRAM_GROUP_CODE" val="r1-1"/>
  <p:tag name="KSO_WM_UNIT_ID" val="custom2_11*r_t*1_1"/>
  <p:tag name="KSO_WM_UNIT_PRESET_TEXT" val="添加标题"/>
  <p:tag name="KSO_WM_UNIT_FILL_FORE_SCHEMECOLOR_INDEX" val="5"/>
  <p:tag name="KSO_WM_UNIT_FILL_TYPE" val="1"/>
  <p:tag name="KSO_WM_UNIT_USESOURCEFORMAT_APPLY" val="0"/>
</p:tagLst>
</file>

<file path=ppt/tags/tag26.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27.xml><?xml version="1.0" encoding="utf-8"?>
<p:tagLst xmlns:p="http://schemas.openxmlformats.org/presentationml/2006/main">
  <p:tag name="KSO_WM_UNIT_HIGHLIGHT" val="0"/>
  <p:tag name="KSO_WM_UNIT_COMPATIBLE" val="0"/>
  <p:tag name="KSO_WM_UNIT_ID" val="custom2_1*i*1"/>
  <p:tag name="KSO_WM_TEMPLATE_CATEGORY" val="custom"/>
  <p:tag name="KSO_WM_TEMPLATE_INDEX" val="2"/>
  <p:tag name="KSO_WM_UNIT_LAYERLEVEL" val="1"/>
  <p:tag name="KSO_WM_TAG_VERSION" val="1.0"/>
  <p:tag name="KSO_WM_BEAUTIFY_FLAG" val="#wm#"/>
  <p:tag name="KSO_WM_UNIT_TYPE" val="i"/>
  <p:tag name="KSO_WM_UNIT_INDEX" val="1"/>
</p:tagLst>
</file>

<file path=ppt/tags/tag28.xml><?xml version="1.0" encoding="utf-8"?>
<p:tagLst xmlns:p="http://schemas.openxmlformats.org/presentationml/2006/main">
  <p:tag name="KSO_WM_UNIT_HIGHLIGHT" val="0"/>
  <p:tag name="KSO_WM_UNIT_COMPATIBLE" val="0"/>
  <p:tag name="KSO_WM_UNIT_ID" val="custom2_1*i*2"/>
  <p:tag name="KSO_WM_TEMPLATE_CATEGORY" val="custom"/>
  <p:tag name="KSO_WM_TEMPLATE_INDEX" val="2"/>
  <p:tag name="KSO_WM_UNIT_LAYERLEVEL" val="1"/>
  <p:tag name="KSO_WM_TAG_VERSION" val="1.0"/>
  <p:tag name="KSO_WM_BEAUTIFY_FLAG" val="#wm#"/>
  <p:tag name="KSO_WM_UNIT_TYPE" val="i"/>
  <p:tag name="KSO_WM_UNIT_INDEX" val="2"/>
</p:tagLst>
</file>

<file path=ppt/tags/tag29.xml><?xml version="1.0" encoding="utf-8"?>
<p:tagLst xmlns:p="http://schemas.openxmlformats.org/presentationml/2006/main">
  <p:tag name="KSO_WM_TAG_VERSION" val="1.0"/>
  <p:tag name="KSO_WM_BEAUTIFY_FLAG" val="#wm#"/>
  <p:tag name="KSO_WM_TEMPLATE_CATEGORY" val="custom"/>
  <p:tag name="KSO_WM_TEMPLATE_INDEX" val="2"/>
  <p:tag name="KSO_WM_UNIT_TYPE" val="r_v"/>
  <p:tag name="KSO_WM_UNIT_INDEX" val="1_1"/>
  <p:tag name="KSO_WM_UNIT_LAYERLEVEL" val="1_1"/>
  <p:tag name="KSO_WM_UNIT_DIAGRAM_CONTRAST_TITLE_CNT" val="2"/>
  <p:tag name="KSO_WM_UNIT_DIAGRAM_DIMENSION_TITLE_CNT" val="1"/>
  <p:tag name="KSO_WM_UNIT_VALUE" val="90"/>
  <p:tag name="KSO_WM_UNIT_HIGHLIGHT" val="0"/>
  <p:tag name="KSO_WM_UNIT_COMPATIBLE" val="0"/>
  <p:tag name="KSO_WM_DIAGRAM_GROUP_CODE" val="r1-1"/>
  <p:tag name="KSO_WM_UNIT_ID" val="custom2_11*r_v*1_1"/>
  <p:tag name="KSO_WM_UNIT_PRESET_TEXT" val="单击此处添加文本具体内容，简明扼要的阐述您的观点单击此处添加文本具体内容，简明扼要的阐述您的观点单击此处添加文本具体内容，简明扼要的阐述您的观点单击此处添加文本具体内容简明扼要的阐述您的观点"/>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0"/>
</p:tagLst>
</file>

<file path=ppt/tags/tag3.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30.xml><?xml version="1.0" encoding="utf-8"?>
<p:tagLst xmlns:p="http://schemas.openxmlformats.org/presentationml/2006/main">
  <p:tag name="KSO_WM_TAG_VERSION" val="1.0"/>
  <p:tag name="KSO_WM_BEAUTIFY_FLAG" val="#wm#"/>
  <p:tag name="KSO_WM_TEMPLATE_CATEGORY" val="custom"/>
  <p:tag name="KSO_WM_TEMPLATE_INDEX" val="2"/>
  <p:tag name="KSO_WM_UNIT_TYPE" val="r_t"/>
  <p:tag name="KSO_WM_UNIT_INDEX" val="1_1"/>
  <p:tag name="KSO_WM_UNIT_LAYERLEVEL" val="1_1"/>
  <p:tag name="KSO_WM_UNIT_DIAGRAM_CONTRAST_TITLE_CNT" val="2"/>
  <p:tag name="KSO_WM_UNIT_DIAGRAM_DIMENSION_TITLE_CNT" val="1"/>
  <p:tag name="KSO_WM_UNIT_VALUE" val="5"/>
  <p:tag name="KSO_WM_UNIT_HIGHLIGHT" val="0"/>
  <p:tag name="KSO_WM_UNIT_COMPATIBLE" val="0"/>
  <p:tag name="KSO_WM_DIAGRAM_GROUP_CODE" val="r1-1"/>
  <p:tag name="KSO_WM_UNIT_ID" val="custom2_11*r_t*1_1"/>
  <p:tag name="KSO_WM_UNIT_PRESET_TEXT" val="添加标题"/>
  <p:tag name="KSO_WM_UNIT_FILL_FORE_SCHEMECOLOR_INDEX" val="5"/>
  <p:tag name="KSO_WM_UNIT_FILL_TYPE" val="1"/>
  <p:tag name="KSO_WM_UNIT_USESOURCEFORMAT_APPLY" val="0"/>
</p:tagLst>
</file>

<file path=ppt/tags/tag31.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32.xml><?xml version="1.0" encoding="utf-8"?>
<p:tagLst xmlns:p="http://schemas.openxmlformats.org/presentationml/2006/main">
  <p:tag name="KSO_WM_UNIT_HIGHLIGHT" val="0"/>
  <p:tag name="KSO_WM_UNIT_COMPATIBLE" val="0"/>
  <p:tag name="KSO_WM_UNIT_ID" val="custom2_1*i*1"/>
  <p:tag name="KSO_WM_TEMPLATE_CATEGORY" val="custom"/>
  <p:tag name="KSO_WM_TEMPLATE_INDEX" val="2"/>
  <p:tag name="KSO_WM_UNIT_LAYERLEVEL" val="1"/>
  <p:tag name="KSO_WM_TAG_VERSION" val="1.0"/>
  <p:tag name="KSO_WM_BEAUTIFY_FLAG" val="#wm#"/>
  <p:tag name="KSO_WM_UNIT_TYPE" val="i"/>
  <p:tag name="KSO_WM_UNIT_INDEX" val="1"/>
</p:tagLst>
</file>

<file path=ppt/tags/tag33.xml><?xml version="1.0" encoding="utf-8"?>
<p:tagLst xmlns:p="http://schemas.openxmlformats.org/presentationml/2006/main">
  <p:tag name="KSO_WM_UNIT_HIGHLIGHT" val="0"/>
  <p:tag name="KSO_WM_UNIT_COMPATIBLE" val="0"/>
  <p:tag name="KSO_WM_UNIT_ID" val="custom2_1*i*2"/>
  <p:tag name="KSO_WM_TEMPLATE_CATEGORY" val="custom"/>
  <p:tag name="KSO_WM_TEMPLATE_INDEX" val="2"/>
  <p:tag name="KSO_WM_UNIT_LAYERLEVEL" val="1"/>
  <p:tag name="KSO_WM_TAG_VERSION" val="1.0"/>
  <p:tag name="KSO_WM_BEAUTIFY_FLAG" val="#wm#"/>
  <p:tag name="KSO_WM_UNIT_TYPE" val="i"/>
  <p:tag name="KSO_WM_UNIT_INDEX" val="2"/>
</p:tagLst>
</file>

<file path=ppt/tags/tag34.xml><?xml version="1.0" encoding="utf-8"?>
<p:tagLst xmlns:p="http://schemas.openxmlformats.org/presentationml/2006/main">
  <p:tag name="KSO_WM_TAG_VERSION" val="1.0"/>
  <p:tag name="KSO_WM_BEAUTIFY_FLAG" val="#wm#"/>
  <p:tag name="KSO_WM_TEMPLATE_CATEGORY" val="custom"/>
  <p:tag name="KSO_WM_TEMPLATE_INDEX" val="2"/>
  <p:tag name="KSO_WM_UNIT_TYPE" val="r_v"/>
  <p:tag name="KSO_WM_UNIT_INDEX" val="1_1"/>
  <p:tag name="KSO_WM_UNIT_LAYERLEVEL" val="1_1"/>
  <p:tag name="KSO_WM_UNIT_DIAGRAM_CONTRAST_TITLE_CNT" val="2"/>
  <p:tag name="KSO_WM_UNIT_DIAGRAM_DIMENSION_TITLE_CNT" val="1"/>
  <p:tag name="KSO_WM_UNIT_VALUE" val="90"/>
  <p:tag name="KSO_WM_UNIT_HIGHLIGHT" val="0"/>
  <p:tag name="KSO_WM_UNIT_COMPATIBLE" val="0"/>
  <p:tag name="KSO_WM_DIAGRAM_GROUP_CODE" val="r1-1"/>
  <p:tag name="KSO_WM_UNIT_ID" val="custom2_11*r_v*1_1"/>
  <p:tag name="KSO_WM_UNIT_PRESET_TEXT" val="单击此处添加文本具体内容，简明扼要的阐述您的观点单击此处添加文本具体内容，简明扼要的阐述您的观点单击此处添加文本具体内容，简明扼要的阐述您的观点单击此处添加文本具体内容简明扼要的阐述您的观点"/>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0"/>
</p:tagLst>
</file>

<file path=ppt/tags/tag35.xml><?xml version="1.0" encoding="utf-8"?>
<p:tagLst xmlns:p="http://schemas.openxmlformats.org/presentationml/2006/main">
  <p:tag name="KSO_WM_TAG_VERSION" val="1.0"/>
  <p:tag name="KSO_WM_BEAUTIFY_FLAG" val="#wm#"/>
  <p:tag name="KSO_WM_TEMPLATE_CATEGORY" val="custom"/>
  <p:tag name="KSO_WM_TEMPLATE_INDEX" val="2"/>
  <p:tag name="KSO_WM_UNIT_TYPE" val="r_t"/>
  <p:tag name="KSO_WM_UNIT_INDEX" val="1_1"/>
  <p:tag name="KSO_WM_UNIT_LAYERLEVEL" val="1_1"/>
  <p:tag name="KSO_WM_UNIT_DIAGRAM_CONTRAST_TITLE_CNT" val="2"/>
  <p:tag name="KSO_WM_UNIT_DIAGRAM_DIMENSION_TITLE_CNT" val="1"/>
  <p:tag name="KSO_WM_UNIT_VALUE" val="5"/>
  <p:tag name="KSO_WM_UNIT_HIGHLIGHT" val="0"/>
  <p:tag name="KSO_WM_UNIT_COMPATIBLE" val="0"/>
  <p:tag name="KSO_WM_DIAGRAM_GROUP_CODE" val="r1-1"/>
  <p:tag name="KSO_WM_UNIT_ID" val="custom2_11*r_t*1_1"/>
  <p:tag name="KSO_WM_UNIT_PRESET_TEXT" val="添加标题"/>
  <p:tag name="KSO_WM_UNIT_FILL_FORE_SCHEMECOLOR_INDEX" val="5"/>
  <p:tag name="KSO_WM_UNIT_FILL_TYPE" val="1"/>
  <p:tag name="KSO_WM_UNIT_USESOURCEFORMAT_APPLY" val="0"/>
</p:tagLst>
</file>

<file path=ppt/tags/tag36.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37.xml><?xml version="1.0" encoding="utf-8"?>
<p:tagLst xmlns:p="http://schemas.openxmlformats.org/presentationml/2006/main">
  <p:tag name="KSO_WM_UNIT_HIGHLIGHT" val="0"/>
  <p:tag name="KSO_WM_UNIT_COMPATIBLE" val="0"/>
  <p:tag name="KSO_WM_UNIT_ID" val="custom2_1*i*1"/>
  <p:tag name="KSO_WM_TEMPLATE_CATEGORY" val="custom"/>
  <p:tag name="KSO_WM_TEMPLATE_INDEX" val="2"/>
  <p:tag name="KSO_WM_UNIT_LAYERLEVEL" val="1"/>
  <p:tag name="KSO_WM_TAG_VERSION" val="1.0"/>
  <p:tag name="KSO_WM_BEAUTIFY_FLAG" val="#wm#"/>
  <p:tag name="KSO_WM_UNIT_TYPE" val="i"/>
  <p:tag name="KSO_WM_UNIT_INDEX" val="1"/>
</p:tagLst>
</file>

<file path=ppt/tags/tag38.xml><?xml version="1.0" encoding="utf-8"?>
<p:tagLst xmlns:p="http://schemas.openxmlformats.org/presentationml/2006/main">
  <p:tag name="KSO_WM_UNIT_HIGHLIGHT" val="0"/>
  <p:tag name="KSO_WM_UNIT_COMPATIBLE" val="0"/>
  <p:tag name="KSO_WM_UNIT_ID" val="custom2_1*i*2"/>
  <p:tag name="KSO_WM_TEMPLATE_CATEGORY" val="custom"/>
  <p:tag name="KSO_WM_TEMPLATE_INDEX" val="2"/>
  <p:tag name="KSO_WM_UNIT_LAYERLEVEL" val="1"/>
  <p:tag name="KSO_WM_TAG_VERSION" val="1.0"/>
  <p:tag name="KSO_WM_BEAUTIFY_FLAG" val="#wm#"/>
  <p:tag name="KSO_WM_UNIT_TYPE" val="i"/>
  <p:tag name="KSO_WM_UNIT_INDEX" val="2"/>
</p:tagLst>
</file>

<file path=ppt/tags/tag39.xml><?xml version="1.0" encoding="utf-8"?>
<p:tagLst xmlns:p="http://schemas.openxmlformats.org/presentationml/2006/main">
  <p:tag name="KSO_WM_TAG_VERSION" val="1.0"/>
  <p:tag name="KSO_WM_BEAUTIFY_FLAG" val="#wm#"/>
  <p:tag name="KSO_WM_TEMPLATE_CATEGORY" val="custom"/>
  <p:tag name="KSO_WM_TEMPLATE_INDEX" val="2"/>
  <p:tag name="KSO_WM_UNIT_TYPE" val="r_v"/>
  <p:tag name="KSO_WM_UNIT_INDEX" val="1_1"/>
  <p:tag name="KSO_WM_UNIT_LAYERLEVEL" val="1_1"/>
  <p:tag name="KSO_WM_UNIT_DIAGRAM_CONTRAST_TITLE_CNT" val="2"/>
  <p:tag name="KSO_WM_UNIT_DIAGRAM_DIMENSION_TITLE_CNT" val="1"/>
  <p:tag name="KSO_WM_UNIT_VALUE" val="90"/>
  <p:tag name="KSO_WM_UNIT_HIGHLIGHT" val="0"/>
  <p:tag name="KSO_WM_UNIT_COMPATIBLE" val="0"/>
  <p:tag name="KSO_WM_DIAGRAM_GROUP_CODE" val="r1-1"/>
  <p:tag name="KSO_WM_UNIT_ID" val="custom2_11*r_v*1_1"/>
  <p:tag name="KSO_WM_UNIT_PRESET_TEXT" val="单击此处添加文本具体内容，简明扼要的阐述您的观点单击此处添加文本具体内容，简明扼要的阐述您的观点单击此处添加文本具体内容，简明扼要的阐述您的观点单击此处添加文本具体内容简明扼要的阐述您的观点"/>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0"/>
</p:tagLst>
</file>

<file path=ppt/tags/tag4.xml><?xml version="1.0" encoding="utf-8"?>
<p:tagLst xmlns:p="http://schemas.openxmlformats.org/presentationml/2006/main">
  <p:tag name="KSO_WM_TAG_VERSION" val="1.0"/>
  <p:tag name="KSO_WM_BEAUTIFY_FLAG" val="#wm#"/>
  <p:tag name="KSO_WM_UNIT_TYPE" val="r_i"/>
  <p:tag name="KSO_WM_UNIT_ID" val="custom2_11*r_i*1_1"/>
  <p:tag name="KSO_WM_TEMPLATE_CATEGORY" val="custom"/>
  <p:tag name="KSO_WM_TEMPLATE_INDEX" val="2"/>
  <p:tag name="KSO_WM_UNIT_INDEX" val="1_1"/>
  <p:tag name="KSO_WM_UNIT_HIGHLIGHT" val="0"/>
  <p:tag name="KSO_WM_UNIT_COMPATIBLE" val="0"/>
  <p:tag name="KSO_WM_DIAGRAM_GROUP_CODE" val="r1-1"/>
  <p:tag name="KSO_WM_UNIT_LAYERLEVEL" val="1_1"/>
</p:tagLst>
</file>

<file path=ppt/tags/tag40.xml><?xml version="1.0" encoding="utf-8"?>
<p:tagLst xmlns:p="http://schemas.openxmlformats.org/presentationml/2006/main">
  <p:tag name="KSO_WM_TAG_VERSION" val="1.0"/>
  <p:tag name="KSO_WM_BEAUTIFY_FLAG" val="#wm#"/>
  <p:tag name="KSO_WM_TEMPLATE_CATEGORY" val="custom"/>
  <p:tag name="KSO_WM_TEMPLATE_INDEX" val="2"/>
  <p:tag name="KSO_WM_UNIT_TYPE" val="r_t"/>
  <p:tag name="KSO_WM_UNIT_INDEX" val="1_1"/>
  <p:tag name="KSO_WM_UNIT_LAYERLEVEL" val="1_1"/>
  <p:tag name="KSO_WM_UNIT_DIAGRAM_CONTRAST_TITLE_CNT" val="2"/>
  <p:tag name="KSO_WM_UNIT_DIAGRAM_DIMENSION_TITLE_CNT" val="1"/>
  <p:tag name="KSO_WM_UNIT_VALUE" val="5"/>
  <p:tag name="KSO_WM_UNIT_HIGHLIGHT" val="0"/>
  <p:tag name="KSO_WM_UNIT_COMPATIBLE" val="0"/>
  <p:tag name="KSO_WM_DIAGRAM_GROUP_CODE" val="r1-1"/>
  <p:tag name="KSO_WM_UNIT_ID" val="custom2_11*r_t*1_1"/>
  <p:tag name="KSO_WM_UNIT_PRESET_TEXT" val="添加标题"/>
  <p:tag name="KSO_WM_UNIT_FILL_FORE_SCHEMECOLOR_INDEX" val="5"/>
  <p:tag name="KSO_WM_UNIT_FILL_TYPE" val="1"/>
  <p:tag name="KSO_WM_UNIT_USESOURCEFORMAT_APPLY" val="0"/>
</p:tagLst>
</file>

<file path=ppt/tags/tag41.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42.xml><?xml version="1.0" encoding="utf-8"?>
<p:tagLst xmlns:p="http://schemas.openxmlformats.org/presentationml/2006/main">
  <p:tag name="KSO_WM_UNIT_HIGHLIGHT" val="0"/>
  <p:tag name="KSO_WM_UNIT_COMPATIBLE" val="0"/>
  <p:tag name="KSO_WM_UNIT_ID" val="custom2_1*i*1"/>
  <p:tag name="KSO_WM_TEMPLATE_CATEGORY" val="custom"/>
  <p:tag name="KSO_WM_TEMPLATE_INDEX" val="2"/>
  <p:tag name="KSO_WM_UNIT_LAYERLEVEL" val="1"/>
  <p:tag name="KSO_WM_TAG_VERSION" val="1.0"/>
  <p:tag name="KSO_WM_BEAUTIFY_FLAG" val="#wm#"/>
  <p:tag name="KSO_WM_UNIT_TYPE" val="i"/>
  <p:tag name="KSO_WM_UNIT_INDEX" val="1"/>
</p:tagLst>
</file>

<file path=ppt/tags/tag43.xml><?xml version="1.0" encoding="utf-8"?>
<p:tagLst xmlns:p="http://schemas.openxmlformats.org/presentationml/2006/main">
  <p:tag name="KSO_WM_UNIT_HIGHLIGHT" val="0"/>
  <p:tag name="KSO_WM_UNIT_COMPATIBLE" val="0"/>
  <p:tag name="KSO_WM_UNIT_ID" val="custom2_1*i*2"/>
  <p:tag name="KSO_WM_TEMPLATE_CATEGORY" val="custom"/>
  <p:tag name="KSO_WM_TEMPLATE_INDEX" val="2"/>
  <p:tag name="KSO_WM_UNIT_LAYERLEVEL" val="1"/>
  <p:tag name="KSO_WM_TAG_VERSION" val="1.0"/>
  <p:tag name="KSO_WM_BEAUTIFY_FLAG" val="#wm#"/>
  <p:tag name="KSO_WM_UNIT_TYPE" val="i"/>
  <p:tag name="KSO_WM_UNIT_INDEX" val="2"/>
</p:tagLst>
</file>

<file path=ppt/tags/tag44.xml><?xml version="1.0" encoding="utf-8"?>
<p:tagLst xmlns:p="http://schemas.openxmlformats.org/presentationml/2006/main">
  <p:tag name="KSO_WM_TAG_VERSION" val="1.0"/>
  <p:tag name="KSO_WM_BEAUTIFY_FLAG" val="#wm#"/>
  <p:tag name="KSO_WM_TEMPLATE_CATEGORY" val="custom"/>
  <p:tag name="KSO_WM_TEMPLATE_INDEX" val="2"/>
  <p:tag name="KSO_WM_UNIT_TYPE" val="r_v"/>
  <p:tag name="KSO_WM_UNIT_INDEX" val="1_1"/>
  <p:tag name="KSO_WM_UNIT_LAYERLEVEL" val="1_1"/>
  <p:tag name="KSO_WM_UNIT_DIAGRAM_CONTRAST_TITLE_CNT" val="2"/>
  <p:tag name="KSO_WM_UNIT_DIAGRAM_DIMENSION_TITLE_CNT" val="1"/>
  <p:tag name="KSO_WM_UNIT_VALUE" val="90"/>
  <p:tag name="KSO_WM_UNIT_HIGHLIGHT" val="0"/>
  <p:tag name="KSO_WM_UNIT_COMPATIBLE" val="0"/>
  <p:tag name="KSO_WM_DIAGRAM_GROUP_CODE" val="r1-1"/>
  <p:tag name="KSO_WM_UNIT_ID" val="custom2_11*r_v*1_1"/>
  <p:tag name="KSO_WM_UNIT_PRESET_TEXT" val="单击此处添加文本具体内容，简明扼要的阐述您的观点单击此处添加文本具体内容，简明扼要的阐述您的观点单击此处添加文本具体内容，简明扼要的阐述您的观点单击此处添加文本具体内容简明扼要的阐述您的观点"/>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0"/>
</p:tagLst>
</file>

<file path=ppt/tags/tag45.xml><?xml version="1.0" encoding="utf-8"?>
<p:tagLst xmlns:p="http://schemas.openxmlformats.org/presentationml/2006/main">
  <p:tag name="KSO_WM_TAG_VERSION" val="1.0"/>
  <p:tag name="KSO_WM_BEAUTIFY_FLAG" val="#wm#"/>
  <p:tag name="KSO_WM_TEMPLATE_CATEGORY" val="custom"/>
  <p:tag name="KSO_WM_TEMPLATE_INDEX" val="2"/>
  <p:tag name="KSO_WM_UNIT_TYPE" val="r_t"/>
  <p:tag name="KSO_WM_UNIT_INDEX" val="1_1"/>
  <p:tag name="KSO_WM_UNIT_LAYERLEVEL" val="1_1"/>
  <p:tag name="KSO_WM_UNIT_DIAGRAM_CONTRAST_TITLE_CNT" val="2"/>
  <p:tag name="KSO_WM_UNIT_DIAGRAM_DIMENSION_TITLE_CNT" val="1"/>
  <p:tag name="KSO_WM_UNIT_VALUE" val="5"/>
  <p:tag name="KSO_WM_UNIT_HIGHLIGHT" val="0"/>
  <p:tag name="KSO_WM_UNIT_COMPATIBLE" val="0"/>
  <p:tag name="KSO_WM_DIAGRAM_GROUP_CODE" val="r1-1"/>
  <p:tag name="KSO_WM_UNIT_ID" val="custom2_11*r_t*1_1"/>
  <p:tag name="KSO_WM_UNIT_PRESET_TEXT" val="添加标题"/>
  <p:tag name="KSO_WM_UNIT_FILL_FORE_SCHEMECOLOR_INDEX" val="5"/>
  <p:tag name="KSO_WM_UNIT_FILL_TYPE" val="1"/>
  <p:tag name="KSO_WM_UNIT_USESOURCEFORMAT_APPLY" val="0"/>
</p:tagLst>
</file>

<file path=ppt/tags/tag46.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47.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5.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6.xml><?xml version="1.0" encoding="utf-8"?>
<p:tagLst xmlns:p="http://schemas.openxmlformats.org/presentationml/2006/main">
  <p:tag name="KSO_WM_UNIT_HIGHLIGHT" val="0"/>
  <p:tag name="KSO_WM_UNIT_COMPATIBLE" val="0"/>
  <p:tag name="KSO_WM_UNIT_ID" val="custom2_10*m_h_i*1_1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1_1"/>
</p:tagLst>
</file>

<file path=ppt/tags/tag7.xml><?xml version="1.0" encoding="utf-8"?>
<p:tagLst xmlns:p="http://schemas.openxmlformats.org/presentationml/2006/main">
  <p:tag name="KSO_WM_UNIT_HIGHLIGHT" val="0"/>
  <p:tag name="KSO_WM_UNIT_COMPATIBLE" val="0"/>
  <p:tag name="KSO_WM_UNIT_ID" val="custom2_10*m_h_i*1_2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2_1"/>
</p:tagLst>
</file>

<file path=ppt/tags/tag8.xml><?xml version="1.0" encoding="utf-8"?>
<p:tagLst xmlns:p="http://schemas.openxmlformats.org/presentationml/2006/main">
  <p:tag name="KSO_WM_UNIT_HIGHLIGHT" val="0"/>
  <p:tag name="KSO_WM_UNIT_COMPATIBLE" val="0"/>
  <p:tag name="KSO_WM_UNIT_ID" val="custom2_10*m_h_i*1_3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3_1"/>
</p:tagLst>
</file>

<file path=ppt/tags/tag9.xml><?xml version="1.0" encoding="utf-8"?>
<p:tagLst xmlns:p="http://schemas.openxmlformats.org/presentationml/2006/main">
  <p:tag name="KSO_WM_UNIT_HIGHLIGHT" val="0"/>
  <p:tag name="KSO_WM_UNIT_COMPATIBLE" val="0"/>
  <p:tag name="KSO_WM_UNIT_ID" val="custom2_10*m_h_i*1_4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4_1"/>
</p:tagLst>
</file>

<file path=ppt/theme/theme1.xml><?xml version="1.0" encoding="utf-8"?>
<a:theme xmlns:a="http://schemas.openxmlformats.org/drawingml/2006/main" name="通用模板-黑白">
  <a:themeElements>
    <a:clrScheme name="112701">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Words>
  <Application>WPS 演示</Application>
  <PresentationFormat/>
  <Paragraphs>114</Paragraphs>
  <Slides>7</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宋体</vt:lpstr>
      <vt:lpstr>Wingdings</vt:lpstr>
      <vt:lpstr>黑体</vt:lpstr>
      <vt:lpstr>微软雅黑</vt:lpstr>
      <vt:lpstr>方正粗黑宋简体</vt:lpstr>
      <vt:lpstr>Arial Unicode MS</vt:lpstr>
      <vt:lpstr>Calibri</vt:lpstr>
      <vt:lpstr>通用模板-黑白</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WPS_1595151398</cp:lastModifiedBy>
  <cp:revision>72</cp:revision>
  <dcterms:created xsi:type="dcterms:W3CDTF">2018-03-01T02:03:00Z</dcterms:created>
  <dcterms:modified xsi:type="dcterms:W3CDTF">2022-05-05T07:11:29Z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2052-11.8.2.10912</vt:lpwstr>
  </property>
  <property fmtid="{D5CDD505-2E9C-101B-9397-08002B2CF9AE}" pid="3" name="ICV">
    <vt:lpwstr>98D40DA5E7904C8792E0DDBED28F697C</vt:lpwstr>
  </property>
</Properties>
</file>