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58" r:id="rId3"/>
    <p:sldId id="259" r:id="rId4"/>
    <p:sldId id="260" r:id="rId5"/>
    <p:sldId id="300" r:id="rId6"/>
    <p:sldId id="267" r:id="rId7"/>
    <p:sldId id="268" r:id="rId8"/>
    <p:sldId id="301" r:id="rId9"/>
    <p:sldId id="302" r:id="rId10"/>
    <p:sldId id="269" r:id="rId11"/>
    <p:sldId id="303" r:id="rId12"/>
    <p:sldId id="306" r:id="rId13"/>
    <p:sldId id="275" r:id="rId14"/>
    <p:sldId id="304" r:id="rId15"/>
    <p:sldId id="305" r:id="rId16"/>
    <p:sldId id="261" r:id="rId17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36"/>
    <a:srgbClr val="34495E"/>
    <a:srgbClr val="0053A3"/>
    <a:srgbClr val="46CEAE"/>
    <a:srgbClr val="FFFFFF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6314" autoAdjust="0"/>
  </p:normalViewPr>
  <p:slideViewPr>
    <p:cSldViewPr showGuides="1">
      <p:cViewPr varScale="1">
        <p:scale>
          <a:sx n="91" d="100"/>
          <a:sy n="91" d="100"/>
        </p:scale>
        <p:origin x="425" y="51"/>
      </p:cViewPr>
      <p:guideLst>
        <p:guide orient="horz" pos="193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384A1-A1BF-42E5-B17A-1C17539E24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4CA960-CBC8-40E4-826A-3CB0E058674E}">
      <dgm:prSet/>
      <dgm:spPr/>
      <dgm:t>
        <a:bodyPr/>
        <a:lstStyle/>
        <a:p>
          <a:r>
            <a:rPr lang="en-US" dirty="0"/>
            <a:t>2022</a:t>
          </a:r>
          <a:r>
            <a:rPr lang="zh-CN" altLang="en-US" dirty="0"/>
            <a:t>年</a:t>
          </a:r>
          <a:r>
            <a:rPr lang="en-US" dirty="0"/>
            <a:t>4</a:t>
          </a:r>
          <a:r>
            <a:rPr lang="zh-CN" dirty="0"/>
            <a:t>月 项目立项</a:t>
          </a:r>
        </a:p>
      </dgm:t>
    </dgm:pt>
    <dgm:pt modelId="{EF460031-5658-4CE9-8D44-39BB689964CE}" type="parTrans" cxnId="{E7C9F945-061D-4D5D-BEA5-D1029A070C1B}">
      <dgm:prSet/>
      <dgm:spPr/>
      <dgm:t>
        <a:bodyPr/>
        <a:lstStyle/>
        <a:p>
          <a:endParaRPr lang="zh-CN" altLang="en-US"/>
        </a:p>
      </dgm:t>
    </dgm:pt>
    <dgm:pt modelId="{4A0FBFAF-2765-42B2-9977-7B9F83F29B91}" type="sibTrans" cxnId="{E7C9F945-061D-4D5D-BEA5-D1029A070C1B}">
      <dgm:prSet/>
      <dgm:spPr/>
      <dgm:t>
        <a:bodyPr/>
        <a:lstStyle/>
        <a:p>
          <a:endParaRPr lang="zh-CN" altLang="en-US"/>
        </a:p>
      </dgm:t>
    </dgm:pt>
    <dgm:pt modelId="{84DAA39C-770B-4713-85D3-4E4903718E4C}">
      <dgm:prSet/>
      <dgm:spPr/>
      <dgm:t>
        <a:bodyPr/>
        <a:lstStyle/>
        <a:p>
          <a:r>
            <a:rPr lang="en-US" altLang="zh-CN" dirty="0"/>
            <a:t>2022</a:t>
          </a:r>
          <a:r>
            <a:rPr lang="zh-CN" altLang="en-US" dirty="0"/>
            <a:t>年</a:t>
          </a:r>
          <a:r>
            <a:rPr lang="en-US" altLang="zh-CN" dirty="0"/>
            <a:t>5</a:t>
          </a:r>
          <a:r>
            <a:rPr lang="zh-CN" altLang="en-US" dirty="0"/>
            <a:t>月 项目编码</a:t>
          </a:r>
          <a:endParaRPr lang="zh-CN" dirty="0"/>
        </a:p>
      </dgm:t>
    </dgm:pt>
    <dgm:pt modelId="{A95F6B51-1BCF-455A-B793-D82D121E6438}" type="parTrans" cxnId="{43173135-E031-4437-AED9-01011A38FCAD}">
      <dgm:prSet/>
      <dgm:spPr/>
      <dgm:t>
        <a:bodyPr/>
        <a:lstStyle/>
        <a:p>
          <a:endParaRPr lang="zh-CN" altLang="en-US"/>
        </a:p>
      </dgm:t>
    </dgm:pt>
    <dgm:pt modelId="{32EB2916-D30A-476C-B85B-B7DB5B179444}" type="sibTrans" cxnId="{43173135-E031-4437-AED9-01011A38FCAD}">
      <dgm:prSet/>
      <dgm:spPr/>
      <dgm:t>
        <a:bodyPr/>
        <a:lstStyle/>
        <a:p>
          <a:endParaRPr lang="zh-CN" altLang="en-US"/>
        </a:p>
      </dgm:t>
    </dgm:pt>
    <dgm:pt modelId="{C1550799-96DC-4187-9C8E-F7528B718A31}">
      <dgm:prSet/>
      <dgm:spPr/>
      <dgm:t>
        <a:bodyPr/>
        <a:lstStyle/>
        <a:p>
          <a:r>
            <a:rPr lang="en-US" altLang="zh-CN" dirty="0"/>
            <a:t>2022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 项目交付</a:t>
          </a:r>
          <a:endParaRPr lang="zh-CN" dirty="0"/>
        </a:p>
      </dgm:t>
    </dgm:pt>
    <dgm:pt modelId="{F38804D8-8234-44D2-8DD5-3AE4110694A1}" type="parTrans" cxnId="{6BC13B37-DD10-4521-866B-E08D1DFD9169}">
      <dgm:prSet/>
      <dgm:spPr/>
      <dgm:t>
        <a:bodyPr/>
        <a:lstStyle/>
        <a:p>
          <a:endParaRPr lang="zh-CN" altLang="en-US"/>
        </a:p>
      </dgm:t>
    </dgm:pt>
    <dgm:pt modelId="{9F343D86-07B0-45A3-ACAC-F73F852A905C}" type="sibTrans" cxnId="{6BC13B37-DD10-4521-866B-E08D1DFD9169}">
      <dgm:prSet/>
      <dgm:spPr/>
      <dgm:t>
        <a:bodyPr/>
        <a:lstStyle/>
        <a:p>
          <a:endParaRPr lang="zh-CN" altLang="en-US"/>
        </a:p>
      </dgm:t>
    </dgm:pt>
    <dgm:pt modelId="{25CF60DF-D1C1-46C0-8EDF-DFA5CB41B3A7}">
      <dgm:prSet/>
      <dgm:spPr/>
      <dgm:t>
        <a:bodyPr/>
        <a:lstStyle/>
        <a:p>
          <a:r>
            <a:rPr lang="en-US" altLang="zh-CN" dirty="0"/>
            <a:t>2022</a:t>
          </a:r>
          <a:r>
            <a:rPr lang="zh-CN" altLang="en-US" dirty="0"/>
            <a:t>年</a:t>
          </a:r>
          <a:r>
            <a:rPr lang="en-US" altLang="zh-CN" dirty="0"/>
            <a:t>7</a:t>
          </a:r>
          <a:r>
            <a:rPr lang="zh-CN" altLang="en-US" dirty="0"/>
            <a:t>月 项目总结</a:t>
          </a:r>
          <a:endParaRPr lang="zh-CN" dirty="0"/>
        </a:p>
      </dgm:t>
    </dgm:pt>
    <dgm:pt modelId="{BFC2EE6E-2D40-4203-8D74-A4F5BFCCEBDF}" type="parTrans" cxnId="{F88B5122-9C4E-46EF-B08A-6974F1B1564F}">
      <dgm:prSet/>
      <dgm:spPr/>
      <dgm:t>
        <a:bodyPr/>
        <a:lstStyle/>
        <a:p>
          <a:endParaRPr lang="zh-CN" altLang="en-US"/>
        </a:p>
      </dgm:t>
    </dgm:pt>
    <dgm:pt modelId="{F556BDB7-AA53-4F20-9D54-ED372948F2FB}" type="sibTrans" cxnId="{F88B5122-9C4E-46EF-B08A-6974F1B1564F}">
      <dgm:prSet/>
      <dgm:spPr/>
      <dgm:t>
        <a:bodyPr/>
        <a:lstStyle/>
        <a:p>
          <a:endParaRPr lang="zh-CN" altLang="en-US"/>
        </a:p>
      </dgm:t>
    </dgm:pt>
    <dgm:pt modelId="{221FA505-6047-49D9-8832-669C0C6118CE}" type="pres">
      <dgm:prSet presAssocID="{A37384A1-A1BF-42E5-B17A-1C17539E2470}" presName="Name0" presStyleCnt="0">
        <dgm:presLayoutVars>
          <dgm:dir/>
          <dgm:resizeHandles val="exact"/>
        </dgm:presLayoutVars>
      </dgm:prSet>
      <dgm:spPr/>
    </dgm:pt>
    <dgm:pt modelId="{4F809508-2837-42D5-979C-2344815F1932}" type="pres">
      <dgm:prSet presAssocID="{4F4CA960-CBC8-40E4-826A-3CB0E058674E}" presName="node" presStyleLbl="node1" presStyleIdx="0" presStyleCnt="4">
        <dgm:presLayoutVars>
          <dgm:bulletEnabled val="1"/>
        </dgm:presLayoutVars>
      </dgm:prSet>
      <dgm:spPr/>
    </dgm:pt>
    <dgm:pt modelId="{AC21A5D5-F29A-4A69-BC30-2D749534D284}" type="pres">
      <dgm:prSet presAssocID="{4A0FBFAF-2765-42B2-9977-7B9F83F29B91}" presName="sibTrans" presStyleLbl="sibTrans2D1" presStyleIdx="0" presStyleCnt="3"/>
      <dgm:spPr/>
    </dgm:pt>
    <dgm:pt modelId="{EBA9A654-05FC-4E2E-AD32-AC18A3AD1D6E}" type="pres">
      <dgm:prSet presAssocID="{4A0FBFAF-2765-42B2-9977-7B9F83F29B91}" presName="connectorText" presStyleLbl="sibTrans2D1" presStyleIdx="0" presStyleCnt="3"/>
      <dgm:spPr/>
    </dgm:pt>
    <dgm:pt modelId="{3BF0B134-A6DD-440A-B2D1-96C52E681248}" type="pres">
      <dgm:prSet presAssocID="{84DAA39C-770B-4713-85D3-4E4903718E4C}" presName="node" presStyleLbl="node1" presStyleIdx="1" presStyleCnt="4">
        <dgm:presLayoutVars>
          <dgm:bulletEnabled val="1"/>
        </dgm:presLayoutVars>
      </dgm:prSet>
      <dgm:spPr/>
    </dgm:pt>
    <dgm:pt modelId="{837BE987-C36E-4381-AE22-0AE726937CF7}" type="pres">
      <dgm:prSet presAssocID="{32EB2916-D30A-476C-B85B-B7DB5B179444}" presName="sibTrans" presStyleLbl="sibTrans2D1" presStyleIdx="1" presStyleCnt="3"/>
      <dgm:spPr/>
    </dgm:pt>
    <dgm:pt modelId="{E7CDA512-6138-43A1-B7DB-4703939EE137}" type="pres">
      <dgm:prSet presAssocID="{32EB2916-D30A-476C-B85B-B7DB5B179444}" presName="connectorText" presStyleLbl="sibTrans2D1" presStyleIdx="1" presStyleCnt="3"/>
      <dgm:spPr/>
    </dgm:pt>
    <dgm:pt modelId="{01BA0ADF-7709-489A-A9BC-AB3893252FE4}" type="pres">
      <dgm:prSet presAssocID="{C1550799-96DC-4187-9C8E-F7528B718A31}" presName="node" presStyleLbl="node1" presStyleIdx="2" presStyleCnt="4">
        <dgm:presLayoutVars>
          <dgm:bulletEnabled val="1"/>
        </dgm:presLayoutVars>
      </dgm:prSet>
      <dgm:spPr/>
    </dgm:pt>
    <dgm:pt modelId="{98AD0A13-AE1A-46F4-A335-377ABBA8FA39}" type="pres">
      <dgm:prSet presAssocID="{9F343D86-07B0-45A3-ACAC-F73F852A905C}" presName="sibTrans" presStyleLbl="sibTrans2D1" presStyleIdx="2" presStyleCnt="3"/>
      <dgm:spPr/>
    </dgm:pt>
    <dgm:pt modelId="{7ED12AD2-3E30-488A-8410-44E7AC51746E}" type="pres">
      <dgm:prSet presAssocID="{9F343D86-07B0-45A3-ACAC-F73F852A905C}" presName="connectorText" presStyleLbl="sibTrans2D1" presStyleIdx="2" presStyleCnt="3"/>
      <dgm:spPr/>
    </dgm:pt>
    <dgm:pt modelId="{5600077F-DC26-4EB5-86BE-D0A9CBBEEEB7}" type="pres">
      <dgm:prSet presAssocID="{25CF60DF-D1C1-46C0-8EDF-DFA5CB41B3A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67AC0D-C6DA-45B3-9B04-028082F6B418}" type="presOf" srcId="{32EB2916-D30A-476C-B85B-B7DB5B179444}" destId="{E7CDA512-6138-43A1-B7DB-4703939EE137}" srcOrd="1" destOrd="0" presId="urn:microsoft.com/office/officeart/2005/8/layout/process1"/>
    <dgm:cxn modelId="{13A42914-88DE-4E40-B1B2-8C7BA71FF067}" type="presOf" srcId="{C1550799-96DC-4187-9C8E-F7528B718A31}" destId="{01BA0ADF-7709-489A-A9BC-AB3893252FE4}" srcOrd="0" destOrd="0" presId="urn:microsoft.com/office/officeart/2005/8/layout/process1"/>
    <dgm:cxn modelId="{360B7818-CA52-47AB-A353-233905684287}" type="presOf" srcId="{25CF60DF-D1C1-46C0-8EDF-DFA5CB41B3A7}" destId="{5600077F-DC26-4EB5-86BE-D0A9CBBEEEB7}" srcOrd="0" destOrd="0" presId="urn:microsoft.com/office/officeart/2005/8/layout/process1"/>
    <dgm:cxn modelId="{F88B5122-9C4E-46EF-B08A-6974F1B1564F}" srcId="{A37384A1-A1BF-42E5-B17A-1C17539E2470}" destId="{25CF60DF-D1C1-46C0-8EDF-DFA5CB41B3A7}" srcOrd="3" destOrd="0" parTransId="{BFC2EE6E-2D40-4203-8D74-A4F5BFCCEBDF}" sibTransId="{F556BDB7-AA53-4F20-9D54-ED372948F2FB}"/>
    <dgm:cxn modelId="{AA121025-063A-404C-B4E1-05C9C2DB0AE5}" type="presOf" srcId="{84DAA39C-770B-4713-85D3-4E4903718E4C}" destId="{3BF0B134-A6DD-440A-B2D1-96C52E681248}" srcOrd="0" destOrd="0" presId="urn:microsoft.com/office/officeart/2005/8/layout/process1"/>
    <dgm:cxn modelId="{65C5262A-6519-4C8B-8E3D-D6C8F231F734}" type="presOf" srcId="{4A0FBFAF-2765-42B2-9977-7B9F83F29B91}" destId="{AC21A5D5-F29A-4A69-BC30-2D749534D284}" srcOrd="0" destOrd="0" presId="urn:microsoft.com/office/officeart/2005/8/layout/process1"/>
    <dgm:cxn modelId="{43173135-E031-4437-AED9-01011A38FCAD}" srcId="{A37384A1-A1BF-42E5-B17A-1C17539E2470}" destId="{84DAA39C-770B-4713-85D3-4E4903718E4C}" srcOrd="1" destOrd="0" parTransId="{A95F6B51-1BCF-455A-B793-D82D121E6438}" sibTransId="{32EB2916-D30A-476C-B85B-B7DB5B179444}"/>
    <dgm:cxn modelId="{117F9136-983E-4CA8-8040-F4A499DC08F5}" type="presOf" srcId="{9F343D86-07B0-45A3-ACAC-F73F852A905C}" destId="{7ED12AD2-3E30-488A-8410-44E7AC51746E}" srcOrd="1" destOrd="0" presId="urn:microsoft.com/office/officeart/2005/8/layout/process1"/>
    <dgm:cxn modelId="{6BC13B37-DD10-4521-866B-E08D1DFD9169}" srcId="{A37384A1-A1BF-42E5-B17A-1C17539E2470}" destId="{C1550799-96DC-4187-9C8E-F7528B718A31}" srcOrd="2" destOrd="0" parTransId="{F38804D8-8234-44D2-8DD5-3AE4110694A1}" sibTransId="{9F343D86-07B0-45A3-ACAC-F73F852A905C}"/>
    <dgm:cxn modelId="{096FE13D-768A-45CE-B204-0E8525E077E3}" type="presOf" srcId="{9F343D86-07B0-45A3-ACAC-F73F852A905C}" destId="{98AD0A13-AE1A-46F4-A335-377ABBA8FA39}" srcOrd="0" destOrd="0" presId="urn:microsoft.com/office/officeart/2005/8/layout/process1"/>
    <dgm:cxn modelId="{4120055C-621D-4B22-AAF3-7C60CF001574}" type="presOf" srcId="{32EB2916-D30A-476C-B85B-B7DB5B179444}" destId="{837BE987-C36E-4381-AE22-0AE726937CF7}" srcOrd="0" destOrd="0" presId="urn:microsoft.com/office/officeart/2005/8/layout/process1"/>
    <dgm:cxn modelId="{E7C9F945-061D-4D5D-BEA5-D1029A070C1B}" srcId="{A37384A1-A1BF-42E5-B17A-1C17539E2470}" destId="{4F4CA960-CBC8-40E4-826A-3CB0E058674E}" srcOrd="0" destOrd="0" parTransId="{EF460031-5658-4CE9-8D44-39BB689964CE}" sibTransId="{4A0FBFAF-2765-42B2-9977-7B9F83F29B91}"/>
    <dgm:cxn modelId="{7F2E1D7B-1A6F-4D3E-B46E-3C1A9F98FB1D}" type="presOf" srcId="{A37384A1-A1BF-42E5-B17A-1C17539E2470}" destId="{221FA505-6047-49D9-8832-669C0C6118CE}" srcOrd="0" destOrd="0" presId="urn:microsoft.com/office/officeart/2005/8/layout/process1"/>
    <dgm:cxn modelId="{4CAC7989-0F6F-4E0D-9E1E-81DE6180748A}" type="presOf" srcId="{4F4CA960-CBC8-40E4-826A-3CB0E058674E}" destId="{4F809508-2837-42D5-979C-2344815F1932}" srcOrd="0" destOrd="0" presId="urn:microsoft.com/office/officeart/2005/8/layout/process1"/>
    <dgm:cxn modelId="{ABE8FFA2-7AF5-4E9F-9EDC-3CB9CE48B029}" type="presOf" srcId="{4A0FBFAF-2765-42B2-9977-7B9F83F29B91}" destId="{EBA9A654-05FC-4E2E-AD32-AC18A3AD1D6E}" srcOrd="1" destOrd="0" presId="urn:microsoft.com/office/officeart/2005/8/layout/process1"/>
    <dgm:cxn modelId="{E1E4924F-FF10-4F57-B7D9-9DEAB1D83EE8}" type="presParOf" srcId="{221FA505-6047-49D9-8832-669C0C6118CE}" destId="{4F809508-2837-42D5-979C-2344815F1932}" srcOrd="0" destOrd="0" presId="urn:microsoft.com/office/officeart/2005/8/layout/process1"/>
    <dgm:cxn modelId="{ED9512B8-3375-471F-BD57-4ACDECBA7E9F}" type="presParOf" srcId="{221FA505-6047-49D9-8832-669C0C6118CE}" destId="{AC21A5D5-F29A-4A69-BC30-2D749534D284}" srcOrd="1" destOrd="0" presId="urn:microsoft.com/office/officeart/2005/8/layout/process1"/>
    <dgm:cxn modelId="{A4A6ADA6-A018-4357-9884-2FAA7ADF7B43}" type="presParOf" srcId="{AC21A5D5-F29A-4A69-BC30-2D749534D284}" destId="{EBA9A654-05FC-4E2E-AD32-AC18A3AD1D6E}" srcOrd="0" destOrd="0" presId="urn:microsoft.com/office/officeart/2005/8/layout/process1"/>
    <dgm:cxn modelId="{D5BE0E23-B936-4FB4-A778-6753FFE31B7E}" type="presParOf" srcId="{221FA505-6047-49D9-8832-669C0C6118CE}" destId="{3BF0B134-A6DD-440A-B2D1-96C52E681248}" srcOrd="2" destOrd="0" presId="urn:microsoft.com/office/officeart/2005/8/layout/process1"/>
    <dgm:cxn modelId="{116CAD12-E577-4AA6-9299-D541A79D1EE5}" type="presParOf" srcId="{221FA505-6047-49D9-8832-669C0C6118CE}" destId="{837BE987-C36E-4381-AE22-0AE726937CF7}" srcOrd="3" destOrd="0" presId="urn:microsoft.com/office/officeart/2005/8/layout/process1"/>
    <dgm:cxn modelId="{03ECFB96-1834-44D3-AC45-1CCBE3620B7A}" type="presParOf" srcId="{837BE987-C36E-4381-AE22-0AE726937CF7}" destId="{E7CDA512-6138-43A1-B7DB-4703939EE137}" srcOrd="0" destOrd="0" presId="urn:microsoft.com/office/officeart/2005/8/layout/process1"/>
    <dgm:cxn modelId="{E3AD113C-2891-4026-8E22-5AB01E350EA6}" type="presParOf" srcId="{221FA505-6047-49D9-8832-669C0C6118CE}" destId="{01BA0ADF-7709-489A-A9BC-AB3893252FE4}" srcOrd="4" destOrd="0" presId="urn:microsoft.com/office/officeart/2005/8/layout/process1"/>
    <dgm:cxn modelId="{2583A1BE-3487-4DAA-9748-87B2C3F1CB76}" type="presParOf" srcId="{221FA505-6047-49D9-8832-669C0C6118CE}" destId="{98AD0A13-AE1A-46F4-A335-377ABBA8FA39}" srcOrd="5" destOrd="0" presId="urn:microsoft.com/office/officeart/2005/8/layout/process1"/>
    <dgm:cxn modelId="{C690E28B-25EA-4330-A59D-217C1B92680D}" type="presParOf" srcId="{98AD0A13-AE1A-46F4-A335-377ABBA8FA39}" destId="{7ED12AD2-3E30-488A-8410-44E7AC51746E}" srcOrd="0" destOrd="0" presId="urn:microsoft.com/office/officeart/2005/8/layout/process1"/>
    <dgm:cxn modelId="{A119CA58-FDB5-4126-8330-C57C3FEAD41B}" type="presParOf" srcId="{221FA505-6047-49D9-8832-669C0C6118CE}" destId="{5600077F-DC26-4EB5-86BE-D0A9CBBEEEB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508-2837-42D5-979C-2344815F1932}">
      <dsp:nvSpPr>
        <dsp:cNvPr id="0" name=""/>
        <dsp:cNvSpPr/>
      </dsp:nvSpPr>
      <dsp:spPr>
        <a:xfrm>
          <a:off x="4694" y="0"/>
          <a:ext cx="2052699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2022</a:t>
          </a:r>
          <a:r>
            <a:rPr lang="zh-CN" altLang="en-US" sz="1500" kern="1200" dirty="0"/>
            <a:t>年</a:t>
          </a:r>
          <a:r>
            <a:rPr lang="en-US" sz="1500" kern="1200" dirty="0"/>
            <a:t>4</a:t>
          </a:r>
          <a:r>
            <a:rPr lang="zh-CN" sz="1500" kern="1200" dirty="0"/>
            <a:t>月 项目立项</a:t>
          </a:r>
        </a:p>
      </dsp:txBody>
      <dsp:txXfrm>
        <a:off x="15511" y="10817"/>
        <a:ext cx="2031065" cy="347698"/>
      </dsp:txXfrm>
    </dsp:sp>
    <dsp:sp modelId="{AC21A5D5-F29A-4A69-BC30-2D749534D284}">
      <dsp:nvSpPr>
        <dsp:cNvPr id="0" name=""/>
        <dsp:cNvSpPr/>
      </dsp:nvSpPr>
      <dsp:spPr>
        <a:xfrm>
          <a:off x="2262664" y="0"/>
          <a:ext cx="435172" cy="369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262664" y="73866"/>
        <a:ext cx="324372" cy="221600"/>
      </dsp:txXfrm>
    </dsp:sp>
    <dsp:sp modelId="{3BF0B134-A6DD-440A-B2D1-96C52E681248}">
      <dsp:nvSpPr>
        <dsp:cNvPr id="0" name=""/>
        <dsp:cNvSpPr/>
      </dsp:nvSpPr>
      <dsp:spPr>
        <a:xfrm>
          <a:off x="2878473" y="0"/>
          <a:ext cx="2052699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2022</a:t>
          </a:r>
          <a:r>
            <a:rPr lang="zh-CN" altLang="en-US" sz="1500" kern="1200" dirty="0"/>
            <a:t>年</a:t>
          </a:r>
          <a:r>
            <a:rPr lang="en-US" altLang="zh-CN" sz="1500" kern="1200" dirty="0"/>
            <a:t>5</a:t>
          </a:r>
          <a:r>
            <a:rPr lang="zh-CN" altLang="en-US" sz="1500" kern="1200" dirty="0"/>
            <a:t>月 项目编码</a:t>
          </a:r>
          <a:endParaRPr lang="zh-CN" sz="1500" kern="1200" dirty="0"/>
        </a:p>
      </dsp:txBody>
      <dsp:txXfrm>
        <a:off x="2889290" y="10817"/>
        <a:ext cx="2031065" cy="347698"/>
      </dsp:txXfrm>
    </dsp:sp>
    <dsp:sp modelId="{837BE987-C36E-4381-AE22-0AE726937CF7}">
      <dsp:nvSpPr>
        <dsp:cNvPr id="0" name=""/>
        <dsp:cNvSpPr/>
      </dsp:nvSpPr>
      <dsp:spPr>
        <a:xfrm>
          <a:off x="5136443" y="0"/>
          <a:ext cx="435172" cy="369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136443" y="73866"/>
        <a:ext cx="324372" cy="221600"/>
      </dsp:txXfrm>
    </dsp:sp>
    <dsp:sp modelId="{01BA0ADF-7709-489A-A9BC-AB3893252FE4}">
      <dsp:nvSpPr>
        <dsp:cNvPr id="0" name=""/>
        <dsp:cNvSpPr/>
      </dsp:nvSpPr>
      <dsp:spPr>
        <a:xfrm>
          <a:off x="5752252" y="0"/>
          <a:ext cx="2052699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2022</a:t>
          </a:r>
          <a:r>
            <a:rPr lang="zh-CN" altLang="en-US" sz="1500" kern="1200" dirty="0"/>
            <a:t>年</a:t>
          </a:r>
          <a:r>
            <a:rPr lang="en-US" altLang="zh-CN" sz="1500" kern="1200" dirty="0"/>
            <a:t>6</a:t>
          </a:r>
          <a:r>
            <a:rPr lang="zh-CN" altLang="en-US" sz="1500" kern="1200" dirty="0"/>
            <a:t>月 项目交付</a:t>
          </a:r>
          <a:endParaRPr lang="zh-CN" sz="1500" kern="1200" dirty="0"/>
        </a:p>
      </dsp:txBody>
      <dsp:txXfrm>
        <a:off x="5763069" y="10817"/>
        <a:ext cx="2031065" cy="347698"/>
      </dsp:txXfrm>
    </dsp:sp>
    <dsp:sp modelId="{98AD0A13-AE1A-46F4-A335-377ABBA8FA39}">
      <dsp:nvSpPr>
        <dsp:cNvPr id="0" name=""/>
        <dsp:cNvSpPr/>
      </dsp:nvSpPr>
      <dsp:spPr>
        <a:xfrm>
          <a:off x="8010222" y="0"/>
          <a:ext cx="435172" cy="369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8010222" y="73866"/>
        <a:ext cx="324372" cy="221600"/>
      </dsp:txXfrm>
    </dsp:sp>
    <dsp:sp modelId="{5600077F-DC26-4EB5-86BE-D0A9CBBEEEB7}">
      <dsp:nvSpPr>
        <dsp:cNvPr id="0" name=""/>
        <dsp:cNvSpPr/>
      </dsp:nvSpPr>
      <dsp:spPr>
        <a:xfrm>
          <a:off x="8626031" y="0"/>
          <a:ext cx="2052699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2022</a:t>
          </a:r>
          <a:r>
            <a:rPr lang="zh-CN" altLang="en-US" sz="1500" kern="1200" dirty="0"/>
            <a:t>年</a:t>
          </a:r>
          <a:r>
            <a:rPr lang="en-US" altLang="zh-CN" sz="1500" kern="1200" dirty="0"/>
            <a:t>7</a:t>
          </a:r>
          <a:r>
            <a:rPr lang="zh-CN" altLang="en-US" sz="1500" kern="1200" dirty="0"/>
            <a:t>月 项目总结</a:t>
          </a:r>
          <a:endParaRPr lang="zh-CN" sz="1500" kern="1200" dirty="0"/>
        </a:p>
      </dsp:txBody>
      <dsp:txXfrm>
        <a:off x="8636848" y="10817"/>
        <a:ext cx="2031065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0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0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7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9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5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2785219" y="2636912"/>
            <a:ext cx="65527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卓越项目答辩</a:t>
            </a:r>
          </a:p>
        </p:txBody>
      </p:sp>
      <p:sp>
        <p:nvSpPr>
          <p:cNvPr id="134" name="TextBox 7"/>
          <p:cNvSpPr>
            <a:spLocks noChangeArrowheads="1"/>
          </p:cNvSpPr>
          <p:nvPr/>
        </p:nvSpPr>
        <p:spPr bwMode="auto">
          <a:xfrm>
            <a:off x="3937347" y="3645024"/>
            <a:ext cx="4392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···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地府管理系统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···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3471739" y="4221088"/>
            <a:ext cx="3315637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答辩人：张建华  苟小慧  高香 余灿</a:t>
            </a:r>
          </a:p>
        </p:txBody>
      </p:sp>
      <p:sp>
        <p:nvSpPr>
          <p:cNvPr id="137" name="矩形 3"/>
          <p:cNvSpPr>
            <a:spLocks noChangeArrowheads="1"/>
          </p:cNvSpPr>
          <p:nvPr/>
        </p:nvSpPr>
        <p:spPr bwMode="auto">
          <a:xfrm>
            <a:off x="7293245" y="4233309"/>
            <a:ext cx="1527221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导师：熊垚睿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4081363" y="5020313"/>
            <a:ext cx="663125" cy="663125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873451" y="5020313"/>
            <a:ext cx="663125" cy="663125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726382" y="5020313"/>
            <a:ext cx="663125" cy="663125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544688" y="5020313"/>
            <a:ext cx="663125" cy="663125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93731" y="5020313"/>
            <a:ext cx="663125" cy="663125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FEA3D-2338-7A9C-9A98-23645FBD9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1" y="-32964"/>
            <a:ext cx="2406763" cy="16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8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5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1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2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5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5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6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5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9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0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3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4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5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7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4" grpId="0"/>
          <p:bldP spid="136" grpId="0"/>
          <p:bldP spid="137" grpId="0"/>
          <p:bldP spid="1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8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4" grpId="0"/>
          <p:bldP spid="136" grpId="0"/>
          <p:bldP spid="137" grpId="0"/>
          <p:bldP spid="15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编码过程问题</a:t>
            </a: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reeform 476"/>
          <p:cNvSpPr>
            <a:spLocks noEditPoints="1"/>
          </p:cNvSpPr>
          <p:nvPr/>
        </p:nvSpPr>
        <p:spPr bwMode="auto">
          <a:xfrm>
            <a:off x="4074726" y="2427740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493"/>
          <p:cNvSpPr>
            <a:spLocks noChangeArrowheads="1"/>
          </p:cNvSpPr>
          <p:nvPr/>
        </p:nvSpPr>
        <p:spPr bwMode="auto">
          <a:xfrm>
            <a:off x="1770740" y="4446651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Freeform 497"/>
          <p:cNvSpPr>
            <a:spLocks noEditPoints="1"/>
          </p:cNvSpPr>
          <p:nvPr/>
        </p:nvSpPr>
        <p:spPr bwMode="auto">
          <a:xfrm>
            <a:off x="6499243" y="4403974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74726" y="3274520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99242" y="52507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0740" y="5268328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98"/>
          <p:cNvSpPr txBox="1"/>
          <p:nvPr/>
        </p:nvSpPr>
        <p:spPr>
          <a:xfrm>
            <a:off x="5377507" y="2719295"/>
            <a:ext cx="18004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数据库设计缺陷</a:t>
            </a:r>
          </a:p>
        </p:txBody>
      </p:sp>
      <p:sp>
        <p:nvSpPr>
          <p:cNvPr id="22" name="TextBox 499"/>
          <p:cNvSpPr txBox="1"/>
          <p:nvPr/>
        </p:nvSpPr>
        <p:spPr>
          <a:xfrm>
            <a:off x="7581495" y="4690841"/>
            <a:ext cx="22621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实现功能技术不过关</a:t>
            </a:r>
          </a:p>
        </p:txBody>
      </p:sp>
      <p:sp>
        <p:nvSpPr>
          <p:cNvPr id="23" name="TextBox 500"/>
          <p:cNvSpPr txBox="1"/>
          <p:nvPr/>
        </p:nvSpPr>
        <p:spPr>
          <a:xfrm>
            <a:off x="3049255" y="4750172"/>
            <a:ext cx="18004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组内分工不明确</a:t>
            </a:r>
          </a:p>
        </p:txBody>
      </p:sp>
      <p:sp>
        <p:nvSpPr>
          <p:cNvPr id="25" name="TextBox 503"/>
          <p:cNvSpPr txBox="1"/>
          <p:nvPr/>
        </p:nvSpPr>
        <p:spPr>
          <a:xfrm>
            <a:off x="3949502" y="3364568"/>
            <a:ext cx="429616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个冗余字段，更改了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个字段数据类型</a:t>
            </a:r>
          </a:p>
        </p:txBody>
      </p:sp>
      <p:sp>
        <p:nvSpPr>
          <p:cNvPr id="27" name="TextBox 504"/>
          <p:cNvSpPr txBox="1"/>
          <p:nvPr/>
        </p:nvSpPr>
        <p:spPr>
          <a:xfrm>
            <a:off x="6397643" y="5340802"/>
            <a:ext cx="429616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查阅博客园，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CSDN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Gethub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等大型互联网资源最终得以解决</a:t>
            </a:r>
          </a:p>
        </p:txBody>
      </p:sp>
      <p:sp>
        <p:nvSpPr>
          <p:cNvPr id="28" name="TextBox 505"/>
          <p:cNvSpPr txBox="1"/>
          <p:nvPr/>
        </p:nvSpPr>
        <p:spPr>
          <a:xfrm>
            <a:off x="1645516" y="5368802"/>
            <a:ext cx="429616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组内成员能力参差不齐，初期未能合理分工，经过协商，重新分配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EB14-EFC6-B2AD-A9ED-C2DA39B4F058}"/>
              </a:ext>
            </a:extLst>
          </p:cNvPr>
          <p:cNvSpPr txBox="1"/>
          <p:nvPr/>
        </p:nvSpPr>
        <p:spPr>
          <a:xfrm>
            <a:off x="4368030" y="94257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编码过程遭遇问题</a:t>
            </a:r>
          </a:p>
        </p:txBody>
      </p:sp>
    </p:spTree>
    <p:extLst>
      <p:ext uri="{BB962C8B-B14F-4D97-AF65-F5344CB8AC3E}">
        <p14:creationId xmlns:p14="http://schemas.microsoft.com/office/powerpoint/2010/main" val="15233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1" grpId="0"/>
      <p:bldP spid="22" grpId="0"/>
      <p:bldP spid="23" grpId="0"/>
      <p:bldP spid="25" grpId="0"/>
      <p:bldP spid="27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4620260" y="458112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5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</a:t>
            </a:r>
            <a:endParaRPr lang="en-US" altLang="zh-CN" sz="5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5287108" y="4153090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第四部分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F79813-E259-13E4-B7C3-B9FA13D9B4FE}"/>
              </a:ext>
            </a:extLst>
          </p:cNvPr>
          <p:cNvGrpSpPr/>
          <p:nvPr/>
        </p:nvGrpSpPr>
        <p:grpSpPr>
          <a:xfrm>
            <a:off x="5089475" y="1413384"/>
            <a:ext cx="2036802" cy="2036802"/>
            <a:chOff x="8125599" y="1434035"/>
            <a:chExt cx="2036802" cy="203680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0CC822-B3E1-106B-1FBF-881156408051}"/>
                </a:ext>
              </a:extLst>
            </p:cNvPr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B236C40-EEBC-8255-8E01-C6592288C787}"/>
                </a:ext>
              </a:extLst>
            </p:cNvPr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0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EEB2B6-9C5D-5CAE-AF93-9EEA5616477D}"/>
              </a:ext>
            </a:extLst>
          </p:cNvPr>
          <p:cNvSpPr txBox="1"/>
          <p:nvPr/>
        </p:nvSpPr>
        <p:spPr>
          <a:xfrm flipH="1">
            <a:off x="985019" y="663283"/>
            <a:ext cx="276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部分源码展示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B0CB35-0C85-72EA-80CC-7A055DA7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320"/>
            <a:ext cx="6097587" cy="39946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38176D-532E-0160-9FAC-A70CEB12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87" y="1705702"/>
            <a:ext cx="6097587" cy="39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9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330916" y="199584"/>
            <a:ext cx="310767" cy="266579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34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5787F2-D6CF-E2E7-A219-B93B301D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41" y="1543918"/>
            <a:ext cx="3168352" cy="20671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03D7B-2F54-9C87-6932-93B9563D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20" y="1543918"/>
            <a:ext cx="3168352" cy="20542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5E6ED-1BAB-1B56-94BD-B4F0B4B6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892" y="1546707"/>
            <a:ext cx="3168352" cy="20542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E0F243-012A-1D4C-F1E4-6E72F0664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41" y="3869101"/>
            <a:ext cx="3153787" cy="22241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191E23-1636-3BD6-D885-7FF8A8417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166" y="3886603"/>
            <a:ext cx="3142078" cy="22241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7F0613-FC28-387D-5F9C-69AEE32FE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920" y="3886603"/>
            <a:ext cx="3168352" cy="21891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EEB2B6-9C5D-5CAE-AF93-9EEA5616477D}"/>
              </a:ext>
            </a:extLst>
          </p:cNvPr>
          <p:cNvSpPr txBox="1"/>
          <p:nvPr/>
        </p:nvSpPr>
        <p:spPr>
          <a:xfrm flipH="1">
            <a:off x="985018" y="663283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界面截图展示</a:t>
            </a:r>
          </a:p>
        </p:txBody>
      </p:sp>
    </p:spTree>
    <p:extLst>
      <p:ext uri="{BB962C8B-B14F-4D97-AF65-F5344CB8AC3E}">
        <p14:creationId xmlns:p14="http://schemas.microsoft.com/office/powerpoint/2010/main" val="12759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4620260" y="458112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5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en-US" altLang="zh-CN" sz="5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5287109" y="41530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第五部分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8EE648-0213-F15C-2543-F474CA353701}"/>
              </a:ext>
            </a:extLst>
          </p:cNvPr>
          <p:cNvGrpSpPr/>
          <p:nvPr/>
        </p:nvGrpSpPr>
        <p:grpSpPr>
          <a:xfrm>
            <a:off x="5068897" y="1419448"/>
            <a:ext cx="2036802" cy="2036802"/>
            <a:chOff x="8125599" y="1434035"/>
            <a:chExt cx="2036802" cy="203680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D6502A0-4C2F-36B6-D4F1-184E16E1515D}"/>
                </a:ext>
              </a:extLst>
            </p:cNvPr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206">
              <a:extLst>
                <a:ext uri="{FF2B5EF4-FFF2-40B4-BE49-F238E27FC236}">
                  <a16:creationId xmlns:a16="http://schemas.microsoft.com/office/drawing/2014/main" id="{8C42624D-C369-8A46-EBE2-ADFF8EE0FA9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2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</a:p>
          <a:p>
            <a:pPr marL="0" lvl="1" algn="ctr"/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EB14-EFC6-B2AD-A9ED-C2DA39B4F058}"/>
              </a:ext>
            </a:extLst>
          </p:cNvPr>
          <p:cNvSpPr txBox="1"/>
          <p:nvPr/>
        </p:nvSpPr>
        <p:spPr>
          <a:xfrm>
            <a:off x="4368030" y="94257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DDBFBAF-A8D8-D31C-A723-D445B0120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86868"/>
              </p:ext>
            </p:extLst>
          </p:nvPr>
        </p:nvGraphicFramePr>
        <p:xfrm>
          <a:off x="886769" y="1772816"/>
          <a:ext cx="1068342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20A0B11-820F-0B0E-20FF-5610AFA30042}"/>
              </a:ext>
            </a:extLst>
          </p:cNvPr>
          <p:cNvSpPr txBox="1"/>
          <p:nvPr/>
        </p:nvSpPr>
        <p:spPr>
          <a:xfrm>
            <a:off x="901609" y="2996952"/>
            <a:ext cx="10414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项目自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月立项之日起着手筹备，期间遇到了不少困难，受各种客观因素的影响，曾一度使项目停滞不前，濒临破产，但在各方共同努力之下突破了重重困难，最终在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月初完成了项目编码，实现源码交付。</a:t>
            </a:r>
          </a:p>
        </p:txBody>
      </p:sp>
    </p:spTree>
    <p:extLst>
      <p:ext uri="{BB962C8B-B14F-4D97-AF65-F5344CB8AC3E}">
        <p14:creationId xmlns:p14="http://schemas.microsoft.com/office/powerpoint/2010/main" val="263311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6912" y="471454"/>
            <a:ext cx="10801350" cy="575945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7073" y="269556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7873" y="5077460"/>
            <a:ext cx="407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2022-7-1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999918" y="-456465"/>
            <a:ext cx="3728322" cy="372832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6433" y="-279950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1207895" y="719179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b="1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377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8455" y="4556707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</a:t>
            </a:r>
          </a:p>
          <a:p>
            <a:pPr algn="ctr">
              <a:spcAft>
                <a:spcPts val="0"/>
              </a:spcAft>
              <a:defRPr/>
            </a:pP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5447" y="4652684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系统分析</a:t>
            </a:r>
          </a:p>
          <a:p>
            <a:pPr algn="ctr">
              <a:defRPr/>
            </a:pP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25131" y="5162766"/>
            <a:ext cx="1723549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编码过程问题</a:t>
            </a:r>
          </a:p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11730" y="3965966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938253" y="3886907"/>
            <a:ext cx="1218602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en-US" altLang="zh-CN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endParaRPr lang="zh-CN" altLang="zh-CN" sz="1400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312185" y="3868926"/>
            <a:ext cx="663125" cy="663125"/>
            <a:chOff x="8077071" y="845254"/>
            <a:chExt cx="2036801" cy="2036802"/>
          </a:xfrm>
        </p:grpSpPr>
        <p:sp>
          <p:nvSpPr>
            <p:cNvPr id="41" name="椭圆 4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79178" y="3964903"/>
            <a:ext cx="663125" cy="663125"/>
            <a:chOff x="8125599" y="1434035"/>
            <a:chExt cx="2036802" cy="2036802"/>
          </a:xfrm>
        </p:grpSpPr>
        <p:sp>
          <p:nvSpPr>
            <p:cNvPr id="44" name="椭圆 4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855345" y="4474985"/>
            <a:ext cx="663125" cy="663125"/>
            <a:chOff x="8125599" y="1434035"/>
            <a:chExt cx="2036802" cy="2036802"/>
          </a:xfrm>
        </p:grpSpPr>
        <p:sp>
          <p:nvSpPr>
            <p:cNvPr id="47" name="椭圆 4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985466" y="5070872"/>
            <a:ext cx="663125" cy="663125"/>
            <a:chOff x="8125599" y="1434035"/>
            <a:chExt cx="2036802" cy="2036802"/>
          </a:xfrm>
        </p:grpSpPr>
        <p:sp>
          <p:nvSpPr>
            <p:cNvPr id="53" name="椭圆 5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15992" y="499276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46C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1468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3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nodeType="with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0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 p14:presetBounceEnd="53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7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8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 p14:presetBounceEnd="53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53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1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2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2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/>
          <p:bldP spid="34" grpId="0" animBg="1"/>
          <p:bldP spid="35" grpId="0"/>
          <p:bldP spid="36" grpId="0"/>
          <p:bldP spid="37" grpId="0"/>
          <p:bldP spid="38" grpId="0"/>
          <p:bldP spid="39" grpId="0"/>
          <p:bldP spid="8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4620259" y="458112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5287108" y="41530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第一部分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5079185" y="1562340"/>
            <a:ext cx="2036802" cy="2036802"/>
            <a:chOff x="8077074" y="845254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A765AE23-9568-A883-5A21-44D27DA824FC}"/>
              </a:ext>
            </a:extLst>
          </p:cNvPr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3449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7D06F6D4-7B51-8088-6E68-A18BAEC63833}"/>
              </a:ext>
            </a:extLst>
          </p:cNvPr>
          <p:cNvSpPr/>
          <p:nvPr/>
        </p:nvSpPr>
        <p:spPr>
          <a:xfrm rot="5400000">
            <a:off x="3637511" y="2184925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202A3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765"/>
            <a:endParaRPr lang="zh-CN" altLang="en-US" sz="1865" kern="0">
              <a:solidFill>
                <a:prstClr val="white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7968E03C-DBD9-725B-6506-3B6FA59B7B32}"/>
              </a:ext>
            </a:extLst>
          </p:cNvPr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34495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2E6EC0-60A3-6D56-D6A8-3C74CE85DC0B}"/>
              </a:ext>
            </a:extLst>
          </p:cNvPr>
          <p:cNvSpPr/>
          <p:nvPr/>
        </p:nvSpPr>
        <p:spPr>
          <a:xfrm>
            <a:off x="790482" y="2730371"/>
            <a:ext cx="2970063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solidFill>
                  <a:schemeClr val="bg1"/>
                </a:solidFill>
              </a:rPr>
              <a:t>之间有个段子</a:t>
            </a:r>
            <a:r>
              <a:rPr lang="en-US" altLang="zh-CN" sz="2400" b="1" dirty="0">
                <a:solidFill>
                  <a:schemeClr val="bg1"/>
                </a:solidFill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</a:rPr>
              <a:t>昨晚做梦梦到我死了，进了阎王殿，阎王爷让我给他做个管理系统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FFAAE3-5B3B-E763-6602-37BB38F0075B}"/>
              </a:ext>
            </a:extLst>
          </p:cNvPr>
          <p:cNvSpPr/>
          <p:nvPr/>
        </p:nvSpPr>
        <p:spPr>
          <a:xfrm>
            <a:off x="790482" y="1883782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212B60-26C4-A625-45B2-BECD6605BD72}"/>
              </a:ext>
            </a:extLst>
          </p:cNvPr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7E0A36-1B4B-143C-8A7C-695D435D4351}"/>
              </a:ext>
            </a:extLst>
          </p:cNvPr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E0D9C7-101E-5CB7-FFD3-9C409A1171C9}"/>
              </a:ext>
            </a:extLst>
          </p:cNvPr>
          <p:cNvSpPr/>
          <p:nvPr/>
        </p:nvSpPr>
        <p:spPr>
          <a:xfrm>
            <a:off x="8526613" y="2730371"/>
            <a:ext cx="297006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人死去时会去见阎王，而前世做的一切决定了是否能投胎。</a:t>
            </a:r>
            <a:endParaRPr lang="zh-CN" altLang="en-US" sz="24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24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A57A34-8798-B981-86B5-76ACA8FDC192}"/>
              </a:ext>
            </a:extLst>
          </p:cNvPr>
          <p:cNvSpPr txBox="1"/>
          <p:nvPr/>
        </p:nvSpPr>
        <p:spPr>
          <a:xfrm>
            <a:off x="4697095" y="2780030"/>
            <a:ext cx="2704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由此诞生了管理地府，系统里记载了详细的投胎过程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6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4620260" y="458112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endParaRPr lang="en-US" altLang="zh-CN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3"/>
          <p:cNvSpPr txBox="1"/>
          <p:nvPr/>
        </p:nvSpPr>
        <p:spPr>
          <a:xfrm>
            <a:off x="5286307" y="415309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第二部分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1F1BF2-4DCE-6DFE-20AF-DB933CFEA871}"/>
              </a:ext>
            </a:extLst>
          </p:cNvPr>
          <p:cNvGrpSpPr/>
          <p:nvPr/>
        </p:nvGrpSpPr>
        <p:grpSpPr>
          <a:xfrm>
            <a:off x="5079186" y="1556792"/>
            <a:ext cx="2036802" cy="2036802"/>
            <a:chOff x="8125599" y="1434035"/>
            <a:chExt cx="2036802" cy="203680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AEA2AB-8DD1-7C2B-1514-BC67FB2782DE}"/>
                </a:ext>
              </a:extLst>
            </p:cNvPr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261">
              <a:extLst>
                <a:ext uri="{FF2B5EF4-FFF2-40B4-BE49-F238E27FC236}">
                  <a16:creationId xmlns:a16="http://schemas.microsoft.com/office/drawing/2014/main" id="{73C9E079-5DBC-FD67-8FBD-020BD18CF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7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系统分析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9D7B13-05E4-971D-2542-76E526D96BE4}"/>
              </a:ext>
            </a:extLst>
          </p:cNvPr>
          <p:cNvSpPr/>
          <p:nvPr/>
        </p:nvSpPr>
        <p:spPr>
          <a:xfrm>
            <a:off x="710565" y="1069975"/>
            <a:ext cx="10082530" cy="5533390"/>
          </a:xfrm>
          <a:prstGeom prst="rect">
            <a:avLst/>
          </a:prstGeom>
          <a:solidFill>
            <a:srgbClr val="202A3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对企业内部网站来说，信息的即时性是要考虑的最大的问题。管理层领导可以对员工的申请和任务进行批复。各角色的具体功能如下所示。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zh-CN" altLang="en-US" sz="186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管理员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管理员认证注册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管理员用户密码登录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地狱服刑人员管理、生死薄管理以及地府工作人员管理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实现无纸化办公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None/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zh-CN" altLang="en-US" sz="186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普通用户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首次登录，需要注册账号，有账号可直接登录，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判断是否罪大恶极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是就定刑，打入地狱服刑</a:t>
            </a:r>
          </a:p>
          <a:p>
            <a:pPr marL="800100" lvl="1" indent="-342900">
              <a:spcBef>
                <a:spcPct val="20000"/>
              </a:spcBef>
              <a:buClr>
                <a:srgbClr val="000000"/>
              </a:buClr>
              <a:buFont typeface="Wingdings" panose="05000000000000000000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否就去投胎，抽签决定投胎类型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zh-CN" sz="186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zh-CN" altLang="en-US" sz="186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913765"/>
            <a:endParaRPr lang="zh-CN" altLang="en-US" sz="1865" kern="0" dirty="0">
              <a:solidFill>
                <a:prstClr val="white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3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系统分析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D9E614A-EBD0-9537-C5A2-FA4E8D526C4C}"/>
              </a:ext>
            </a:extLst>
          </p:cNvPr>
          <p:cNvSpPr/>
          <p:nvPr/>
        </p:nvSpPr>
        <p:spPr>
          <a:xfrm>
            <a:off x="1065144" y="1103539"/>
            <a:ext cx="10082530" cy="5533390"/>
          </a:xfrm>
          <a:prstGeom prst="rect">
            <a:avLst/>
          </a:prstGeom>
          <a:solidFill>
            <a:srgbClr val="202A3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zh-CN" sz="186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zh-CN" altLang="en-US" sz="186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913765"/>
            <a:endParaRPr lang="zh-CN" altLang="en-US" sz="1865" kern="0" dirty="0">
              <a:solidFill>
                <a:prstClr val="white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699350-610B-29C3-9780-6EE9CA46539B}"/>
              </a:ext>
            </a:extLst>
          </p:cNvPr>
          <p:cNvSpPr txBox="1"/>
          <p:nvPr/>
        </p:nvSpPr>
        <p:spPr>
          <a:xfrm>
            <a:off x="3838157" y="1362104"/>
            <a:ext cx="45365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计划实现功能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B1C961-F624-D13E-E856-6B7A56A94A21}"/>
              </a:ext>
            </a:extLst>
          </p:cNvPr>
          <p:cNvSpPr txBox="1"/>
          <p:nvPr/>
        </p:nvSpPr>
        <p:spPr>
          <a:xfrm>
            <a:off x="3439560" y="2470684"/>
            <a:ext cx="6884881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管理员、普通用户的账号注册；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管理员、普通用户的登录；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普通用户抽签投胎功能；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管理员对数据的管理功能（增、删、改、查）；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良好的人机交互；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9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6" grpId="0" animBg="1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矩形 57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9"/>
          <p:cNvSpPr txBox="1"/>
          <p:nvPr/>
        </p:nvSpPr>
        <p:spPr>
          <a:xfrm>
            <a:off x="9412843" y="221071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10338630" y="213500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系统分析</a:t>
            </a:r>
          </a:p>
        </p:txBody>
      </p:sp>
      <p:sp>
        <p:nvSpPr>
          <p:cNvPr id="26" name="Freeform 261"/>
          <p:cNvSpPr>
            <a:spLocks/>
          </p:cNvSpPr>
          <p:nvPr/>
        </p:nvSpPr>
        <p:spPr bwMode="auto">
          <a:xfrm>
            <a:off x="304819" y="179140"/>
            <a:ext cx="307468" cy="30746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D9E614A-EBD0-9537-C5A2-FA4E8D526C4C}"/>
              </a:ext>
            </a:extLst>
          </p:cNvPr>
          <p:cNvSpPr/>
          <p:nvPr/>
        </p:nvSpPr>
        <p:spPr>
          <a:xfrm>
            <a:off x="1065144" y="1103539"/>
            <a:ext cx="10082530" cy="5533390"/>
          </a:xfrm>
          <a:prstGeom prst="rect">
            <a:avLst/>
          </a:prstGeom>
          <a:solidFill>
            <a:srgbClr val="202A3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en-US" altLang="zh-CN" sz="186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endParaRPr lang="zh-CN" altLang="en-US" sz="186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913765"/>
            <a:endParaRPr lang="zh-CN" altLang="en-US" sz="1865" kern="0" dirty="0">
              <a:solidFill>
                <a:prstClr val="white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699350-610B-29C3-9780-6EE9CA46539B}"/>
              </a:ext>
            </a:extLst>
          </p:cNvPr>
          <p:cNvSpPr txBox="1"/>
          <p:nvPr/>
        </p:nvSpPr>
        <p:spPr>
          <a:xfrm>
            <a:off x="3838157" y="1362104"/>
            <a:ext cx="45365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最终实现功能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B1C961-F624-D13E-E856-6B7A56A94A21}"/>
              </a:ext>
            </a:extLst>
          </p:cNvPr>
          <p:cNvSpPr txBox="1"/>
          <p:nvPr/>
        </p:nvSpPr>
        <p:spPr>
          <a:xfrm>
            <a:off x="3439560" y="2470684"/>
            <a:ext cx="6884881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管理员、普通用户的账号注册；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管理员、普通用户的登录；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普通用户抽签投胎功能；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管理员对数据的管理功能（增、删、改、查）；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良好的人机交互；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形 4" descr="复选标记">
            <a:extLst>
              <a:ext uri="{FF2B5EF4-FFF2-40B4-BE49-F238E27FC236}">
                <a16:creationId xmlns:a16="http://schemas.microsoft.com/office/drawing/2014/main" id="{941AAF88-CB76-D3A2-3235-DB32D319E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5694" y="2521859"/>
            <a:ext cx="648072" cy="648072"/>
          </a:xfrm>
          <a:prstGeom prst="rect">
            <a:avLst/>
          </a:prstGeom>
        </p:spPr>
      </p:pic>
      <p:pic>
        <p:nvPicPr>
          <p:cNvPr id="17" name="图形 16" descr="复选标记">
            <a:extLst>
              <a:ext uri="{FF2B5EF4-FFF2-40B4-BE49-F238E27FC236}">
                <a16:creationId xmlns:a16="http://schemas.microsoft.com/office/drawing/2014/main" id="{CCCA4C21-A4C0-E8C2-7B0C-8F3AC397B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4561" y="3056325"/>
            <a:ext cx="648072" cy="648072"/>
          </a:xfrm>
          <a:prstGeom prst="rect">
            <a:avLst/>
          </a:prstGeom>
        </p:spPr>
      </p:pic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3319D522-E901-85D7-A04B-8BA14073C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253" y="3636808"/>
            <a:ext cx="648072" cy="648072"/>
          </a:xfrm>
          <a:prstGeom prst="rect">
            <a:avLst/>
          </a:prstGeom>
        </p:spPr>
      </p:pic>
      <p:pic>
        <p:nvPicPr>
          <p:cNvPr id="19" name="图形 18" descr="复选标记">
            <a:extLst>
              <a:ext uri="{FF2B5EF4-FFF2-40B4-BE49-F238E27FC236}">
                <a16:creationId xmlns:a16="http://schemas.microsoft.com/office/drawing/2014/main" id="{B1B4B97C-6A6C-552B-1C00-53F2B3DAC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1798" y="4149080"/>
            <a:ext cx="648072" cy="648072"/>
          </a:xfrm>
          <a:prstGeom prst="rect">
            <a:avLst/>
          </a:prstGeom>
        </p:spPr>
      </p:pic>
      <p:pic>
        <p:nvPicPr>
          <p:cNvPr id="20" name="图形 19" descr="复选标记">
            <a:extLst>
              <a:ext uri="{FF2B5EF4-FFF2-40B4-BE49-F238E27FC236}">
                <a16:creationId xmlns:a16="http://schemas.microsoft.com/office/drawing/2014/main" id="{21CBE22D-1197-614E-DA2E-CE30FF3F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8443" y="463956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2"/>
          <p:cNvSpPr txBox="1"/>
          <p:nvPr/>
        </p:nvSpPr>
        <p:spPr>
          <a:xfrm>
            <a:off x="3927762" y="4581128"/>
            <a:ext cx="4339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5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编码过程问题</a:t>
            </a:r>
          </a:p>
        </p:txBody>
      </p:sp>
      <p:sp>
        <p:nvSpPr>
          <p:cNvPr id="55" name="文本框 13"/>
          <p:cNvSpPr txBox="1"/>
          <p:nvPr/>
        </p:nvSpPr>
        <p:spPr>
          <a:xfrm>
            <a:off x="5287109" y="41530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6CEAE"/>
                </a:solidFill>
              </a:rPr>
              <a:t>第三部分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75860B-B425-9C0E-95DC-69C4210B2C88}"/>
              </a:ext>
            </a:extLst>
          </p:cNvPr>
          <p:cNvGrpSpPr/>
          <p:nvPr/>
        </p:nvGrpSpPr>
        <p:grpSpPr>
          <a:xfrm>
            <a:off x="5089475" y="1413384"/>
            <a:ext cx="2036802" cy="2036802"/>
            <a:chOff x="8125599" y="1434035"/>
            <a:chExt cx="2036802" cy="203680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4A433E-FD2C-1B2E-F525-B08FED59F2F1}"/>
                </a:ext>
              </a:extLst>
            </p:cNvPr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C518E38-610D-E361-4885-5E1581FB62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CF8339D-DF64-F09C-9351-5D5CC9F5B3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9560F889-D9E6-D68B-62AB-70B75783BF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9AE170D5-E50D-0461-CBE3-68939B5F68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95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7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562</Words>
  <Application>Microsoft Office PowerPoint</Application>
  <PresentationFormat>自定义</PresentationFormat>
  <Paragraphs>124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张 建华</cp:lastModifiedBy>
  <cp:revision>17</cp:revision>
  <dcterms:created xsi:type="dcterms:W3CDTF">2015-12-03T10:50:49Z</dcterms:created>
  <dcterms:modified xsi:type="dcterms:W3CDTF">2022-07-01T01:36:05Z</dcterms:modified>
</cp:coreProperties>
</file>