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1"/>
  </p:handoutMasterIdLst>
  <p:sldIdLst>
    <p:sldId id="276" r:id="rId3"/>
    <p:sldId id="277" r:id="rId4"/>
    <p:sldId id="318" r:id="rId6"/>
    <p:sldId id="257" r:id="rId7"/>
    <p:sldId id="319" r:id="rId8"/>
    <p:sldId id="407" r:id="rId9"/>
    <p:sldId id="28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ustomXml" Target="../customXml/item1.xml"/><Relationship Id="rId15" Type="http://schemas.openxmlformats.org/officeDocument/2006/relationships/customXmlProps" Target="../customXml/itemProps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456626" y="3281619"/>
            <a:ext cx="15271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INTELLIGENT</a:t>
            </a:r>
            <a:endParaRPr lang="en-US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BUSINESS</a:t>
            </a:r>
            <a:endParaRPr lang="en-US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048125" y="2212975"/>
            <a:ext cx="68992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第五部分：案例分析</a:t>
            </a:r>
            <a:endParaRPr lang="en-US" altLang="zh-CN" sz="44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  <p:pic>
        <p:nvPicPr>
          <p:cNvPr id="9" name="图片 8" descr="ascending-graph-1173935_640"/>
          <p:cNvPicPr>
            <a:picLocks noChangeAspect="true"/>
          </p:cNvPicPr>
          <p:nvPr/>
        </p:nvPicPr>
        <p:blipFill>
          <a:blip r:embed="rId6"/>
          <a:srcRect l="9646" t="8419" r="14271" b="11346"/>
          <a:stretch>
            <a:fillRect/>
          </a:stretch>
        </p:blipFill>
        <p:spPr>
          <a:xfrm>
            <a:off x="1553845" y="2212975"/>
            <a:ext cx="1333500" cy="9359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本部分简介</a:t>
            </a:r>
            <a:endParaRPr 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Grp="true"/>
          </p:cNvSpPr>
          <p:nvPr>
            <p:ph type="title"/>
          </p:nvPr>
        </p:nvSpPr>
        <p:spPr>
          <a:xfrm>
            <a:off x="1986280" y="2287270"/>
            <a:ext cx="669290" cy="2041525"/>
          </a:xfrm>
        </p:spPr>
        <p:txBody>
          <a:bodyPr vert="horz" wrap="square" lIns="91440" tIns="45720" rIns="91440" bIns="45720" anchor="ctr" anchorCtr="false">
            <a:noAutofit/>
          </a:bodyPr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本部分大纲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83"/>
          <p:cNvSpPr>
            <a:spLocks noChangeArrowheads="true"/>
          </p:cNvSpPr>
          <p:nvPr/>
        </p:nvSpPr>
        <p:spPr bwMode="auto">
          <a:xfrm>
            <a:off x="3543935" y="2829243"/>
            <a:ext cx="6240780" cy="119888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anchor="ctr">
            <a:spAutoFit/>
          </a:bodyPr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第一节  淘宝的演化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第二节  新品牌：网红时代的品牌打造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2" y="2575"/>
            <a:ext cx="12192002" cy="6851867"/>
            <a:chOff x="-2" y="2575"/>
            <a:chExt cx="12192002" cy="6851867"/>
          </a:xfrm>
        </p:grpSpPr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第一节 淘宝的演化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AutoShape 4"/>
          <p:cNvSpPr>
            <a:spLocks noChangeArrowheads="true"/>
          </p:cNvSpPr>
          <p:nvPr/>
        </p:nvSpPr>
        <p:spPr bwMode="blackWhite">
          <a:xfrm>
            <a:off x="2698750" y="2395220"/>
            <a:ext cx="7762240" cy="49530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了解淘宝的发展历程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AutoShape 5"/>
          <p:cNvSpPr>
            <a:spLocks noChangeArrowheads="true"/>
          </p:cNvSpPr>
          <p:nvPr/>
        </p:nvSpPr>
        <p:spPr bwMode="blackWhite">
          <a:xfrm>
            <a:off x="2698750" y="2983865"/>
            <a:ext cx="7762240" cy="65595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了解阿里巴巴的创业历史</a:t>
            </a:r>
            <a:endParaRPr kumimoji="0" lang="zh-C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AutoShape 6"/>
          <p:cNvSpPr>
            <a:spLocks noChangeArrowheads="true"/>
          </p:cNvSpPr>
          <p:nvPr/>
        </p:nvSpPr>
        <p:spPr bwMode="blackWhite">
          <a:xfrm>
            <a:off x="2698750" y="3733165"/>
            <a:ext cx="7762240" cy="61150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结合案例纪录片体会创始人特质对企业发展的影响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Rectangle 2"/>
          <p:cNvSpPr>
            <a:spLocks noGrp="true"/>
          </p:cNvSpPr>
          <p:nvPr/>
        </p:nvSpPr>
        <p:spPr>
          <a:xfrm>
            <a:off x="1616710" y="2291080"/>
            <a:ext cx="669290" cy="2041525"/>
          </a:xfrm>
          <a:prstGeom prst="rect">
            <a:avLst/>
          </a:prstGeom>
        </p:spPr>
        <p:txBody>
          <a:bodyPr vert="horz" wrap="square" lIns="91440" tIns="45720" rIns="91440" bIns="45720" rtlCol="0" anchor="ctr" anchorCtr="false">
            <a:normAutofit lnSpcReduction="20000"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第一节 淘宝的演化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2" y="2575"/>
            <a:ext cx="12192002" cy="6851867"/>
            <a:chOff x="-2" y="2575"/>
            <a:chExt cx="12192002" cy="6851867"/>
          </a:xfrm>
        </p:grpSpPr>
        <p:pic>
          <p:nvPicPr>
            <p:cNvPr id="8" name="图片 7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9" name="图片 8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10" name="图片 9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11" name="图片 10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sp>
        <p:nvSpPr>
          <p:cNvPr id="3" name="文本框 2"/>
          <p:cNvSpPr txBox="true"/>
          <p:nvPr/>
        </p:nvSpPr>
        <p:spPr>
          <a:xfrm>
            <a:off x="1322705" y="938530"/>
            <a:ext cx="95465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在所有成功的企业和优秀的品牌身上，必定存在智能商业的影子或雏形，接近它们，了解它们，审视它们，不仅可以让我们知道脚下的路该如何去走，也许还能让我们看到未来的趋势和方向。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1441450" y="4978400"/>
            <a:ext cx="95465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淘宝现在的复杂生态，不是由马云计划出来的，而是根据商家和消费者在不同阶段的不同需求演化而成的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，深入了解成功企业的发展脉络，不是为了简单复制它们的商业传奇，而是尝试挖掘暗藏于传奇背后的未来商业基本规律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0" y="2473960"/>
            <a:ext cx="4671060" cy="2444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405" y="2473960"/>
            <a:ext cx="3900805" cy="2152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纪录片《造梦者》</a:t>
            </a:r>
            <a:endParaRPr 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200" y="1250315"/>
            <a:ext cx="7975600" cy="4489450"/>
          </a:xfrm>
          <a:prstGeom prst="rect">
            <a:avLst/>
          </a:prstGeom>
        </p:spPr>
      </p:pic>
      <p:sp>
        <p:nvSpPr>
          <p:cNvPr id="4" name="文本框 3"/>
          <p:cNvSpPr txBox="true"/>
          <p:nvPr/>
        </p:nvSpPr>
        <p:spPr>
          <a:xfrm>
            <a:off x="3434080" y="5885180"/>
            <a:ext cx="53238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阿里早期创始人及合伙人亲身讲述“神话”阿里创业故事。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纪录片《扬子江大鳄》</a:t>
            </a:r>
            <a:endParaRPr 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005" y="918845"/>
            <a:ext cx="3745230" cy="5549265"/>
          </a:xfrm>
          <a:prstGeom prst="rect">
            <a:avLst/>
          </a:prstGeom>
        </p:spPr>
      </p:pic>
      <p:sp>
        <p:nvSpPr>
          <p:cNvPr id="4" name="文本框 3"/>
          <p:cNvSpPr txBox="true"/>
          <p:nvPr/>
        </p:nvSpPr>
        <p:spPr>
          <a:xfrm>
            <a:off x="6483985" y="2207895"/>
            <a:ext cx="42919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 fontAlgn="auto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以一个美国人的视角，独家揭秘阿里巴巴早期的艰难生存经历，淘宝与ebay的生死之谜。马云的心路历程，辛酸苦辣，所有资料首次公映！前阿里巴巴副总裁porter，两年时间剪辑大作，一部堪比《社交网络》的真实版电影 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d3d3LnByb2Nlc3Nvbi5jb20lMkZ2aWV3JTJGbGluayUyRjYwYzVhNTczNTY1M2JiN2EzMjQyMzQ1MCZ0ZXh0VHlwZT10ZXh0JnJvdW5kPTAmZ3JhZGllbnRXYXk9MCZmdENvbG9yPSUyM2FiYTAwMCZjb250ZW50PSVFNiU4MCU5RCVFNyVCQiVCNCVFNSVBRiVCQyVFNSU5QiVCRSIsCiAgICJMb2dvIiA6ICIiLAogICAiT3JpZ2luYWxVcmwiIDogImh0dHA6Ly93d3cudG9wc2Nhbi5jb20vd3BzL2luZGV4Lmh0bWw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WPS 演示</Application>
  <PresentationFormat>宽屏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经典综艺体简</vt:lpstr>
      <vt:lpstr>新宋体</vt:lpstr>
      <vt:lpstr>Wingdings</vt:lpstr>
      <vt:lpstr>Arial Unicode MS</vt:lpstr>
      <vt:lpstr>Arial Black</vt:lpstr>
      <vt:lpstr>Times New Roman</vt:lpstr>
      <vt:lpstr>Office 主题​​</vt:lpstr>
      <vt:lpstr>PowerPoint 演示文稿</vt:lpstr>
      <vt:lpstr>本部分大纲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zjz</dc:creator>
  <cp:lastModifiedBy>zjz</cp:lastModifiedBy>
  <cp:revision>162</cp:revision>
  <dcterms:created xsi:type="dcterms:W3CDTF">2021-09-16T12:46:25Z</dcterms:created>
  <dcterms:modified xsi:type="dcterms:W3CDTF">2021-09-16T12:46:25Z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