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276" r:id="rId3"/>
    <p:sldId id="277" r:id="rId4"/>
    <p:sldId id="318" r:id="rId6"/>
    <p:sldId id="25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70" r:id="rId30"/>
    <p:sldId id="341" r:id="rId31"/>
    <p:sldId id="373" r:id="rId32"/>
    <p:sldId id="283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customXml" Target="../customXml/item1.xml"/><Relationship Id="rId38" Type="http://schemas.openxmlformats.org/officeDocument/2006/relationships/customXmlProps" Target="../customXml/itemProps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第一部分：智能商业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  <p:pic>
        <p:nvPicPr>
          <p:cNvPr id="5" name="44B7C0F4-79DB-4F8B-9303-0E098D69D8BE-3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634605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1536383"/>
            <a:ext cx="6014085" cy="3784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智能商业大变革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互联网的本质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智能商业双螺旋之一：网络协同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智能商业双螺旋之二：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数据智能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智能商业的特征：向精准提升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黑洞效应：智能商业胜出的秘密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2" name="文本框 1"/>
          <p:cNvSpPr txBox="true"/>
          <p:nvPr/>
        </p:nvSpPr>
        <p:spPr>
          <a:xfrm>
            <a:off x="1940560" y="3075305"/>
            <a:ext cx="831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待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续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智能商业大变革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掌握智能商业双螺旋模型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智能商业双螺旋之一：网络协同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375025" y="3465830"/>
            <a:ext cx="571690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二、淘宝与优步：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网络协同效应的胜利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027045" y="2745740"/>
            <a:ext cx="613727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一、网络协同：新经济范式革命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383790" y="287909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2798445" y="353441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3">
      <extobjdata type="44B7C0F4-79DB-4F8B-9303-0E098D69D8BE" data="ewogICAiTGFzdFVybCIgOiAiaHR0cDovL3d3dy50b3BzY2FuLmNvbS93cHMvaW5kZXguaHRtbD90ZXh0PWh0dHBzJTNBJTJGJTJGd3d3LnByb2Nlc3Nvbi5jb20lMkZ2aWV3JTJGbGluayUyRjYxMWY1Nzc3N2Q5YzA4MzRhYTYwZDM3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87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51</cp:revision>
  <dcterms:created xsi:type="dcterms:W3CDTF">2021-08-20T07:20:23Z</dcterms:created>
  <dcterms:modified xsi:type="dcterms:W3CDTF">2021-08-20T07:20:23Z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